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7" r:id="rId8"/>
    <p:sldId id="269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dministrator.USERMP-JRBPT39Q\Downloads\N&#7845;u%20S&#250;p%20cua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76200"/>
            <a:ext cx="89916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vi-VN" sz="3600" b="1" dirty="0">
                <a:solidFill>
                  <a:srgbClr val="FF0000"/>
                </a:solidFill>
              </a:rPr>
              <a:t>Bài 8 - Thực hành Chế biến các món ăn có sử dụng nhiệt</a:t>
            </a:r>
            <a:r>
              <a:rPr lang="vi-VN" sz="3600" b="1" dirty="0"/>
              <a:t> </a:t>
            </a:r>
            <a:endParaRPr lang="en-US" sz="3600" dirty="0"/>
          </a:p>
          <a:p>
            <a:pPr fontAlgn="base"/>
            <a:r>
              <a:rPr lang="en-US" sz="5400" b="1" dirty="0" smtClean="0">
                <a:solidFill>
                  <a:srgbClr val="FF0000"/>
                </a:solidFill>
              </a:rPr>
              <a:t>                   </a:t>
            </a:r>
            <a:r>
              <a:rPr lang="vi-VN" sz="5400" b="1" dirty="0" smtClean="0">
                <a:solidFill>
                  <a:srgbClr val="FF0000"/>
                </a:solidFill>
              </a:rPr>
              <a:t>Món </a:t>
            </a:r>
            <a:r>
              <a:rPr lang="vi-VN" sz="5400" b="1" dirty="0">
                <a:solidFill>
                  <a:srgbClr val="FF0000"/>
                </a:solidFill>
              </a:rPr>
              <a:t>nấu </a:t>
            </a:r>
            <a:r>
              <a:rPr lang="vi-VN" sz="5400" dirty="0">
                <a:solidFill>
                  <a:srgbClr val="FF0000"/>
                </a:solidFill>
              </a:rPr>
              <a:t/>
            </a:r>
            <a:br>
              <a:rPr lang="vi-VN" sz="5400" dirty="0">
                <a:solidFill>
                  <a:srgbClr val="FF0000"/>
                </a:solidFill>
              </a:rPr>
            </a:br>
            <a:r>
              <a:rPr lang="vi-VN" dirty="0"/>
              <a:t/>
            </a:r>
            <a:br>
              <a:rPr lang="vi-VN" dirty="0"/>
            </a:br>
            <a:r>
              <a:rPr lang="vi-VN" sz="3200" dirty="0">
                <a:latin typeface="+mj-lt"/>
              </a:rPr>
              <a:t>1.  Biết ứng dụng nguyên tắc chung của món nấu vào việc thực hành chế biến các món cụ thể</a:t>
            </a:r>
            <a:r>
              <a:rPr lang="vi-VN" sz="3200" dirty="0" smtClean="0">
                <a:latin typeface="+mj-lt"/>
              </a:rPr>
              <a:t>.</a:t>
            </a:r>
            <a:endParaRPr lang="vi-VN" sz="3200" dirty="0">
              <a:latin typeface="+mj-lt"/>
            </a:endParaRPr>
          </a:p>
          <a:p>
            <a:pPr fontAlgn="base"/>
            <a:r>
              <a:rPr lang="vi-VN" sz="3200" dirty="0">
                <a:latin typeface="+mj-lt"/>
              </a:rPr>
              <a:t>2.  Thực hiện được một trong các món nấu đã nêu theo đúng quy trình và đạt yêu cầu kĩ thuật.</a:t>
            </a:r>
            <a:br>
              <a:rPr lang="vi-VN" sz="3200" dirty="0">
                <a:latin typeface="+mj-lt"/>
              </a:rPr>
            </a:br>
            <a:endParaRPr lang="vi-VN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398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38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II. QUY TRÌNH THỰC HIỆN</a:t>
            </a:r>
            <a:br>
              <a:rPr lang="vi-VN" sz="3200" b="1" dirty="0">
                <a:latin typeface="+mj-lt"/>
              </a:rPr>
            </a:b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b="1" i="1" dirty="0">
                <a:latin typeface="+mj-lt"/>
              </a:rPr>
              <a:t>1.  CHUẨN BỊ (Sơ chế)</a:t>
            </a: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>a. Nguyên liệu thực vật: Nhặt, rửa sạch, cắt, thái phù hợp.</a:t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>b. Nguyên liệu động vật: Rửa sạch, cắt, thái phù hợp, tẩm ướp gia vị (có thể rán sơ qua cho ngấm gia vị và giữ độ ngọt khi nấu)</a:t>
            </a:r>
            <a:br>
              <a:rPr lang="vi-VN" sz="3200" dirty="0">
                <a:latin typeface="+mj-lt"/>
              </a:rPr>
            </a:b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4864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i="1" dirty="0">
                <a:latin typeface="+mj-lt"/>
              </a:rPr>
              <a:t>2. CHẾ BIẾN (Nấu)</a:t>
            </a: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>a. Nấu nguyên liệu động vật với nước.</a:t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>b. Cho nguyên liệu thực vật vào nấu tiếp cho mềm đều.</a:t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/>
            </a:r>
            <a:br>
              <a:rPr lang="vi-VN" sz="3200" dirty="0">
                <a:latin typeface="+mj-lt"/>
              </a:rPr>
            </a:br>
            <a:r>
              <a:rPr lang="vi-VN" sz="3200" dirty="0">
                <a:latin typeface="+mj-lt"/>
              </a:rPr>
              <a:t>c. Nêm gia vị phù hợp</a:t>
            </a:r>
            <a:br>
              <a:rPr lang="vi-VN" sz="3200" dirty="0">
                <a:latin typeface="+mj-lt"/>
              </a:rPr>
            </a:b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1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52400"/>
            <a:ext cx="8610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vi-VN" sz="2800" b="1" dirty="0">
                <a:latin typeface="+mj-lt"/>
              </a:rPr>
              <a:t>II. YÊU CẦU KĨ THUẬT</a:t>
            </a:r>
            <a:r>
              <a:rPr lang="vi-VN" sz="2800" dirty="0">
                <a:latin typeface="+mj-lt"/>
              </a:rPr>
              <a:t/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/>
            </a:r>
            <a:br>
              <a:rPr lang="vi-VN" sz="2800" dirty="0">
                <a:latin typeface="+mj-lt"/>
              </a:rPr>
            </a:br>
            <a:endParaRPr lang="vi-VN" sz="2800" dirty="0">
              <a:latin typeface="+mj-lt"/>
            </a:endParaRPr>
          </a:p>
          <a:p>
            <a:pPr fontAlgn="base"/>
            <a:r>
              <a:rPr lang="vi-VN" sz="2800" dirty="0">
                <a:latin typeface="+mj-lt"/>
              </a:rPr>
              <a:t>1.  Nguyên liệu thực phẩm chín mềm nhưng không rã nát.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/>
            </a:r>
            <a:br>
              <a:rPr lang="vi-VN" sz="2800" dirty="0">
                <a:latin typeface="+mj-lt"/>
              </a:rPr>
            </a:br>
            <a:endParaRPr lang="vi-VN" sz="2800" dirty="0">
              <a:latin typeface="+mj-lt"/>
            </a:endParaRPr>
          </a:p>
          <a:p>
            <a:pPr fontAlgn="base"/>
            <a:r>
              <a:rPr lang="vi-VN" sz="2800" dirty="0">
                <a:latin typeface="+mj-lt"/>
              </a:rPr>
              <a:t>2.  Tỉ lệ giữa nước và cái phù hợp với từng món ăn.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/>
            </a:r>
            <a:br>
              <a:rPr lang="vi-VN" sz="2800" dirty="0">
                <a:latin typeface="+mj-lt"/>
              </a:rPr>
            </a:br>
            <a:endParaRPr lang="vi-VN" sz="2800" dirty="0">
              <a:latin typeface="+mj-lt"/>
            </a:endParaRPr>
          </a:p>
          <a:p>
            <a:pPr fontAlgn="base"/>
            <a:r>
              <a:rPr lang="vi-VN" sz="2800" dirty="0">
                <a:latin typeface="+mj-lt"/>
              </a:rPr>
              <a:t>3.  Mùi vị thơm ngon, đậm đà.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/>
            </a:r>
            <a:br>
              <a:rPr lang="vi-VN" sz="2800" dirty="0">
                <a:latin typeface="+mj-lt"/>
              </a:rPr>
            </a:br>
            <a:endParaRPr lang="vi-VN" sz="2800" dirty="0">
              <a:latin typeface="+mj-lt"/>
            </a:endParaRPr>
          </a:p>
          <a:p>
            <a:pPr fontAlgn="base"/>
            <a:r>
              <a:rPr lang="vi-VN" sz="2800" dirty="0">
                <a:latin typeface="+mj-lt"/>
              </a:rPr>
              <a:t>4.  Màu sắc đặc trưng, hấp dẫn.</a:t>
            </a:r>
          </a:p>
        </p:txBody>
      </p:sp>
    </p:spTree>
    <p:extLst>
      <p:ext uri="{BB962C8B-B14F-4D97-AF65-F5344CB8AC3E}">
        <p14:creationId xmlns:p14="http://schemas.microsoft.com/office/powerpoint/2010/main" val="159171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37887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SÚP NGÔ CUA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932557"/>
            <a:ext cx="5105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300g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 đầu, chân gà (hoặc xương lợn)</a:t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 150 g thịt cua;</a:t>
            </a:r>
          </a:p>
          <a:p>
            <a:pPr fontAlgn="base"/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 2 quả trứng gà;</a:t>
            </a:r>
          </a:p>
          <a:p>
            <a:pPr fontAlgn="base"/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 1 hộp ngô (bắp) hoặc 2 bắp (trái) ngô non;</a:t>
            </a:r>
          </a:p>
          <a:p>
            <a:pPr fontAlgn="base"/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 50-100g bột đao (bột năng);</a:t>
            </a:r>
          </a:p>
          <a:p>
            <a:pPr fontAlgn="base"/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 Hạt tiêu (tiêu xay nhỏ), ớt, rau mùi (ngò);</a:t>
            </a:r>
          </a:p>
          <a:p>
            <a:pPr fontAlgn="base"/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 Bột ngọt (mì chính);</a:t>
            </a:r>
          </a:p>
          <a:p>
            <a:pPr fontAlgn="base"/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 Muối, nước mắm.</a:t>
            </a:r>
            <a:br>
              <a:rPr lang="vi-VN" sz="3200" dirty="0">
                <a:latin typeface="Times New Roman" pitchFamily="18" charset="0"/>
                <a:cs typeface="Times New Roman" pitchFamily="18" charset="0"/>
              </a:rPr>
            </a:b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encrypted-tbn3.gstatic.com/images?q=tbn:ANd9GcTQTv43nptes3GTI1LEz6Sec6vuxKrJcUxIX9oIxxWDSTzQ__l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1" y="125702"/>
            <a:ext cx="3619499" cy="4343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0"/>
            <a:ext cx="3505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5" descr="data:image/jpeg;base64,/9j/4AAQSkZJRgABAQAAAQABAAD/2wCEAAkGBxQSEhIQEBIQDxIVFBAPFBQPEA8UEA8QFBQWFhQVFBUYHCggGBolGxQUITEhJSkrLi4uFx8zODMsNygtLisBCgoKDg0OGhAQGiwkHyQsLCwsLCwsLCwsLCwsLCwsLCwsLDQsLCwsLCwsLCwsLCwsLCwsLCwrNywsLCwsLDcsLP/AABEIAMIBAwMBIgACEQEDEQH/xAAbAAEAAgMBAQAAAAAAAAAAAAAABAUCAwYBB//EADkQAAICAQIEAwYEBAUFAAAAAAABAgMEBRESIUFRBjFhInGBobHRQpHB8BMyguEUU2JyohUWIzNS/8QAGQEBAAMBAQAAAAAAAAAAAAAAAAIDBAEF/8QAJBEBAAICAgIDAAMBAQAAAAAAAAECAxESMQQhE0FRIjJxYRT/2gAMAwEAAhEDEQA/APuIAAAAAAAAAAAAAAAAAAAAAAAAAAAAAAAAAAAAAAAAAAAAAAAAAAAAAAAAAAAGFtqit29gMmyPdmRXXd+hV5uot8vJFfPIMuTyIjpqx+NM9ruepdkjxai+yKeE9yTWUxnvP2vnx6R9LSGf3X5Equ9PyZUxM0XVy2+1FsNfpbgg05LXKXl36k2LNFbRZntWa9vQASRAAAAAAAAAAAAAAAAAAAAAAAAAAAAAHkpbHPanncT9OhZaxkcMNur+hymTcZfIya9NXj49+3ttxhC0hWX9Dyuw8y+T29WtPS5pkTKmVOPYT6bCdLIXqnwZtiyLGRuhI01lltVu3M68zg5Pn6EDLy+HdLzKx5R2cvHpyMXLt0E9Rb8tkeLJk+rKWu8l12kfmtP27OGsdQtI5Mu/5m+GV3+RWwmboyLq5J/VNsUfi1jNPyMithPbmiXTfvyfn9TRTJEs9qTDeACxWAAAAAAAAAAAAAAAAAxlJLm3sRp5sV5cyM2iO3YrM9JYZAec+iQ/xj9CPy1T+Kyq8QW+3t2SRzWTYdTnYatblxOLfuaKPP0S1c47T9E9n+TMHkbncw9Dx+MRETKissPa7TRfBxk1NOL7SWzMYyPItf29aK+lvRaWNFvqc9XaTqMgsx5EL43QV2GV+Rwr6FXXkmvMyTZXIy3x6Y5WURf8QQb8jdmqFpVa+5diuoXtFxYUWnP0WljRaSrZG0LyqwlQkVNNpNrsNFbKLQnRkZpkaEzapF0Spmqxx7t+T8/qSCphPYsabOJbmrHffqWXJTj7htABaqAAAAAAAAAAAImbnKvl5vt9z3UMtVx36+SXqchlZjk229yjNm4RqO1+HDznc9LO/Pcnzf8AYwjcVCvJNVp585JmXoRjiIWsLDdGZW12kmE/UnWyFqpqZmiNCZujItiVUwwy8OFseGyKkvXzXufQ5LV/D0q951bzh2/HH7o7Lc8kVZvHplj33+rMOe+KfXX4+YqZshkbHQ+JNE3TtpW0vOUV5S7uK7nFWXHjXpfDbjL2seSuWvKFzVl80u/IzzMgosLI3sjz7v5Mk5VxdjvOleWryy4V2kKVhnXImzyt8ewsaLCjomWVFhKJRmF3TaTarCmpsJtNhdWyu1VtXYSIzK2uZKrmXRZVNUxSJWJbs/eV8Zm6uRdS+pU3puF4DVjz3imbTfE7jbBMaAAdcAAAAAA8Z6aMy3hhOXaLfxA5fxBncU2t+S9lfqc5bkmzUb+bKiy08bNk3L2MNNQs4XEuq8ooXEyq8zcl+l5VaTK7CjqtJtNxbW6u1VzCw3RmVldpKrsL62VTVPUj3cjwmbFItiVUwwuPnvjTTuB/xoL2W/bS6N/i+J9BtZQa5UpQlGS3TTT+KM3kVi0e2vxrcbPmmm5H/l/pl+hY3WFBs6r3F9G1v3T8i1jPcxXjjMfjdadw9cjZXI0szrZNmlPokT6ZFVXInVSDi1pmTaplVTMnUyJRLkwtKpkuuZW1SJdUi6sq7Qnwkb62Q65Eitl1ZVTC50+fmviTSr0+XtfmWh6OGd1edmjVgAFqoAAAAACv1yW1M/gvmiwIGtx3pn7k/wAmiN/6ylT+0PmeoS5sqpy8y11GPNlLceHk7e3TpnC34Eqq39sq1IkVz2KElxVb6k2m4o4Xkmq0b06v670ifVYc/TaWFF/byLqX/VdqruMjdCRV13kqN6NNbKZqkWSKzPW6ZNlMhZL3I5Ok8fqXyrxfjONnEvPZv4rn9DVgXcUUzo/FNC3jJ80pLf3Pk/qcpg0uqc6ZecJOP9PnH5NGSY3Sf+Ne/a1aMoCCM4xI1RlsrZKqZFgjfUdRWFTJ9DK2lk6l/Y7AsqmTKpFfVIl1zLaoSn1yJEJEGuRLqZdVVMLXTn7SLhFRpa9peiZbnpYP6vNz/wBgAFykAAAAADVk18UZR7pr5G0MD5hqlGzfxXxOeyazvfFWHwzcl5S9r49f36nIZFR4uenG0w9nDflXallE9gSZ0mlwM0rmSkb6bCKbamc0LKmwn0W+RU1SJVcxAt4WkmFxUV2EqqwuiyMwtFaa7ZGiEjKbJzO4RiNOf8R17wZB8X6TwSryYrlJKuz0kv5H8Vuvgi21KHFtHu0vzZ0eRhRuqnTP+WS236xfSS9UzmDFzi8f4ZcnCavmtHMkKB5biypnKqfKUW17+zXo0b4RMkRMepX9xuGpRNkUZqB6ok0WypkymRDgSKmdFlVIlVyK+qRLqZZDkwsKmTaSBSWWJXu0kX0jai86XelV8nL4fcsTXj18MUl0Nh6tK8axDyb25WmQAE0QAAAAAB5uYys2Ai6rhK6twfJ+cX2kfOM2hxlKMltJPZp9z6TZkpHNeI8aNvtx2Vi/Ka7P17GTysXONx21eNl4TqenFW1kedZNn2fJrv5o1yieTL1IQHWZKJJlWeOv9+pF1jFG6EjFQNkUd0N0JEypkOtEqtEoclNrZ7ZM1KRoyLdkSmfTkPKFxWrtH2n+nzLyq7YpMd8C5+b5v7Hss3Y24K8K+2bLPO3pI8Raar4qcNlbFcv9cf8A5f6f3OTplz2e6a5NPzT9ToJ6n6lRqdkZvjW0Z9+kv933KfJxxb+Ve1mG1q/xnp7EyUCDjZifJ8n7ywrmmYml4om2ETKKN0IEocZVRJ1ETVVWWOLQ3slzLa12ja2m7HrOm0rD4VxS8+nojRpmnKO0p+fRdveXCPSwYde5eZ5Gbl/GHoANbIAAAAAB42es12MDVbdsV2TmbGeVJlNmtkZdhjlah6lbdlN9TTbuR5yKbSuq1ZkVLm+T7r98yrna4vZ+XfoTr5FTmSMmXDFv9a8eSapkbUzYmcnkZU4PeL+D8jVHxTKH/srb9Yv9GZZwXjr20xlrLs1E2RicpT40o6ucf90JfoS6/F2N/mf8Z/Y58d4+pS51/XSwRvRzH/dlH4eOXuhL9djyXiKc+Vde3rP7L7nYpb8cm0frpL8hRTcmoruVFmpcb5eXT19SuWPZa97G5fRe5FjjaY+xdTFO9oWyQ3rL5EPIySzjpr9SNk6U30ZfNbKovVS25hBvy2Wd2jzI09Hn2KprKfOFHddLfdNp+hnR4htr/mSmvyZZy0aXYLw9J9DnxxPcOc5+peY/jOH4oWR/pT+ha43iuuX8sLZf0bfU0YvhTd80dFpfhlR29k7/AOeJ6hz55juUjScmVrXsOK/1Nb/I7TTaFFcl9yDp2mKO3IvsanY14sMVZc2abJFSNyMYRMzTDI9AB0AAAAAAxkjIAQr6NyuyMPcvWjCVaA5HJ08r7tOZ3E8ZMj2YCITVKLafP8jT5FXladLsfTLNMRGs0hPoQnEsjLp8lytLk+jKy/RJPp8j7LLRF2NT0BdvkVzhWfND4q/Dbf4fkb6PC77H2OOgLt8jfXoS7D4Zd+aHyzC8MPsdDgeHNtuXyO9p0hLoTacBLoSjDCM55cniaFt0LKnRvQ6OGMkbVBFsUiFU5JlQR0ldhLR0+h0HCOE7xhHlLl56Gu3yNM9DXY63hPHWhwh3nLj/APoa7GyGirt8jq/4SCqRzhBzlz9OkrsT6cBLoWfAj1I7xhGbSj146RvjEyBJwB6AAAAAAAAAAAAAAAAAPNjzhMgBhwIcCMwBh/DR7wmQA82B6APAegAAAAAAHh6APAegAAAAAAAAAAAAAAAAAAAAAAAAAAAAAAAAAAAAAAAAAAAAAAAAAAAAAAAAAA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-49503"/>
            <a:ext cx="3352800" cy="43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AutoShape 8" descr="data:image/jpeg;base64,/9j/4AAQSkZJRgABAQAAAQABAAD/2wCEAAkGBxQTEhQTExQWFhQWGRoYGBcYFxceHRoYHBgYFxwaGBgcHCggGBwlHBcYIjEhJSorLi4uGB8zODMsNygtLisBCgoKDg0OGxAQGywkHyQsLCw0LCwsLCwsLCwsLCwsLDAvLywsMCwvLCwsLCwsLSwsLCwsLCwsLCwsLDQsLCwsLP/AABEIAOEA4QMBIgACEQEDEQH/xAAbAAACAgMBAAAAAAAAAAAAAAAEBQMGAAECB//EAEYQAAECAwYCBwYEBAIKAwEAAAECEQADIQQFEjFBUWFxBhMiMoGRsUJSocHR8BRiguEjM3KSFfEWJFNjg5OissLSQ1TiNP/EABkBAAMBAQEAAAAAAAAAAAAAAAIDBAEABf/EADARAAIBAwMCAgoCAwEAAAAAAAABAgMRIRIxQVHwEyIEMmFxgaGxwdHhQpEUYvFS/9oADAMBAAIRAxEAPwD2URjx00ZhhdhlzYjIwRhjTDVIwiOAiBbyvCXJTiWpthqeQgW0twkr7BkY8Vi2dKQQ0oHEcsX0jdjviYABMKSeEJl6RCO7C0FlJjWcLE3qlQbIx1ZprBnpzjlXjJ2jkzCDsMaIMcptAbSEF79KRKJSmWtR4CnnGzkoq7O1IsIVHUedr6Y2ly0ocHf6Ruz9IbfNOFEoOSA4Ciz7nIeMDGpfhg+LEvFttyJYJWQI886Q9IFWhRRKJEvU7/tDW19FLTOrOnoKjkgO3wFYYTuichKAElSSGdRqDu408IGTT9Z4OeqWFgollsqn7VBDRSaYUAkxZrL0ZlipJVzhtIsCEd0COU3byo1UFyUaxdH5rudYcWXo4M11i1pI2jFlIBJoBmYBwb5HpRjwLbPYkIDBIjqdLBDERHZ71TMmYEJ8TsMzBE1JUSEaZq47DjxgNK4O8aNri67rMEzTlwGrbtpFgVODPCZFkYnCW1UvMmOxYJq5qVqUUSUhLIB7SlVorZOXEnhG03K1kLclLLCLTbkDMgU4V3I4CKF0w6XShJXLllKlrLYh7qWKqNXIiLned1pW7uAzUzPybhFMt0gS1KCQCqqQGknCPzYi6SS58i1Y3KeTvKLui13idNUucEzQkS8IS2AqIolRBYqAbscQTFyMhDrJKSokZOW0Caba01MKk9If4YQJDgD2VyyXGoCa51yjSOkmfWBQJI7DUDBnqAQ+1YGb5YubXAz6yX7ifL94yFX+Op3meY+kZCfFj1Qk9PeFdrvyVLnIkE9teQ+sb/ELTmB4GPJ+kV5TRbevwFKkkMDq0ejKfCKIx5PaQY3ihHZukKVSkrYnEBQAxBab/W3ZlK5xrqJAuy3LHjil30OunKGbUyy5cYgtd72hiXwxqyW84WbtGqjE9ergZDa6OZdhTLcu6oHtFrY084JWpwQKk1hfOlkBlR507yVwkrh93WnEc6QwvGUSA0ILuteGuHsg5xbELC0giDowxgnqvgQoEwe0oCGtjs0xYcKSocRByLINYJkWMIOJI7XA5cSIspucd8oVThd2AUXMkEGYlJ2Skmp4wfKWEJwoThzJYUBPKOVTK4QoOKkmhgS0zy4QnsnNIJoRrWJK3pKjeUccYtv3+EX0qCQTOnFNaKqxIzfhAhWplPUCpSc2jlaEpGZBIJCno+3KMKQQlSluGZxmHp5PEUqknL7Xx88/VFKSSJ5VrTTDlmc6CC0B6g0iq3vahIlLWggYHSxPeOTPrWvhpFG6NWq0JtKOpJxEsrYp1xDXfwj0KFWdkmr+77ElWooysj2Yp3is3zeOOiT2dOJ3+kddbMwMtZUo945DkANPiYlu26iVdZMDN3Uls9yPq3IQ5t1PLHHUnnNzwtgi7LHgZA7yg61bDYcB8TDhcsBISkUiJCcIYVJz/wA42le58oYkktJ1iVCAmMWqNdaAHy+8uJhbel4BEsqVQCvhuRvwhjaSO2Br8vESk1VhfWj8kDU8chFHtM+WcQ6spS57WJnP5irv6xFab4VNm4iANBR1Aczl4NAUmzrmKLAqJ1qfiYkqpyV0wHUbxEKKZZyUQOKAfJlQbZrFOUhwsqQQWCgoB9CyshrSJ7nuJIOKaXb2Q7Pxhxb54oBkGhGld3C0y5K//hU7/d+Q+kbhr10ZG+FHoLsxndy1rXiUTSObysInEuhISPaOcR9Hpy5iWwnm1PAwTfcmZ1eFLhOrZmKE3YoimsB3R1KeqwBjhpDRaKHKK90GsS0S1lVAouAanmTFgtkt5ag7OM4pj6g3kra7KFgrWoMXYbVo0JLbaQnsjPKDbYtSR2QwFG+YhHIlmbOSnuh6k/OIqibwNY3uqzLWaAg7mHsno+VVmqfgHEaTMEsDq2LawvvC+lN2lsOGsHCEUsgN2KvfEsptKpCSSkLYV0IBixXHalygUrqAWS+bRXbyXK7Mw4jMUaAOTXKgq8XDojcapY66cD1hYoS74Etmoe9U00beMjCzuiNpzdkWGVMOAKwlyHSNue0Rzpiy6Q1B2i/zjU21EnChlGrl2OTwPaZ6UggVLB3zIH2Ynr11JOzdu9sZ9pdSpacWyanWsDsAFVRQippw0gcLKAps3fCQXCXy47xiJjDFgVqHftBO241zEQGe5dQxISe8+7M7Fx9Y8+VRt5efdsu/gUqNiTA7gko1SCKf5QMpTDrCkFGqAdd8I8I6tCgogEkIGS2etWSqF9pY4lMUpDhWEkJejFH21YCNJzfl79r3+1zJzUVk5ttjRaZwQpAQhFZhAFT7I5sSYZWC75aB/DlhOKnZDqVwfbfSJrosKlgKWMKNE78TxMPGwEAChpTPkeEe3BOMMnnOOt3ILLd+FlKbFoB7PjqePkBBXVxCZ5BCQMTkh31qa+AiJE5WLAoB2oX0y84NVorCTGKiTzK8oHAd20o+p5cImDgGoLDL940VeTA+LfuINSvuZKNgAp7acRroNhqw0pmc9BvAF5Xem0HCuZhSDVIaracAD6QVedoEmWuYT2z2Uv8Afj5xT7uupc5RUJqgjCSFK1U5DAAgka8I5WWBL9o1tlwWeUZSUH+IuYgAFVSl+0QNYdz7MhAoABwii266psmamemYZpS+IlkqSwowKi4qaDyhlK6STCjRZ2UK/CMlaSwNpzUHsMp0sOSlULbVNJZzWCbDLXPdSkYRwcPAF6dhwX8YQoNMZKcZrJxi4xkKfxg4xkH8BGmPU9HtRKcKUdlIFG08ISW7o6ZpKhaZgJ00+Bguy3gDRXezD7ftBUlQJ24xrir7E0pNlZmdErSn+XaMXDrFpgObcVvFP4//ADSR6x6AiaEilfKJEWxzlGujDq18TkzzG0XRbgHJm03LwuXKtSfbVXl6R7KFA6wLaLOFKoE0DuU689eUFGkuJMYpJbnmy5syVJQmaslaiVsdE5J+ZgC2WxQSwW5OSQSTyYVfgIsl+3QkrXixqWr/AOTE2HglLENB/QnoX+GmC1zFglv4SW94MVK/Mxo25iVUozqObf6AScpEnQzorMk4J9rWDN70qWnJGIEEzC1VAHLTjFrtcz2QHJzIMdzppTQA41UJBcDXwhetCUupRdZTUCjalt/2gK9Wy0rH2/fwPSpU0sm5s0pSwIU1VaE7+URdXg7S+0UmjHug77n4QKlll3CkjQlioEGm1CPjGgsEukKSxIVQlg3HLTfOPN1O+r+s9/N8FVrYJ+tKlMlQoHc0dOx4giFsyZgSopopyFIzdzVvpBc2cEoCcTpLYTkUqanLnrWIBZsaiGAP/wAq8wdik6KyyyjlF1JWWe+/gZKSirgFjsvXDsrUJPtvm4qyT9tD+yWLrCCQyE91PDdvQeMas8kKYCksZP7XE7gHzMNkkJDpUNQOKuJ+kelRpxgrIid6juzS5uGiGKiMtfCOCpIJqMR3fP8AKPnHCnAcgKXk4OQOg3iNcpsyQHoR2glwAx1z1jJzk8r/AJ3y7j1FbA1oSol0koaqgxJeo7IpQ1jclaFUUDjrmKkENQ6co4TNWWUoOgAjGwIzzGrUFWjeH2k1NAFVAPLQDKEQ939/jtDWFSlAgHtY00Y0ccoINoChxGfDVueULJNpKy/tsQOPAnaIr4tplS8KKzFFhxWXLngKk8BF/o8rq/H1/ZJWK90mnG02gSkqaXK76tvePPQf5wDel69WjCijUljYDU/ecZNWJacAL1dStVK3+ghFaFFSiopJPLIQ6MNbuyGUw1FtWsAqL0A8R6v8o6FomSiDLCcB4ZHUQHZZvaUhiHQFAEapJBbmIMmAmWoJzBSfCo+cOjBabdAXN3umOJHTCahIHVpPiYYSuk8mckonyWB2qPqIpiUKHGO+uWNI26W53iSLD+EsP+88o1Ff/EL2jIzVAzW+hYbc+HEnMdofP4Qwuu2YwCC4O0d2+UkLLBklykcMjFbuWcuTOUhSSEOcKi7EaMd4VUjZ6lyGoPK6F0CucFps5FSw5mF0y24JRUkgFTMfpAcu1E1JPnAvG4DVixCX+ZPnGpiFN2SDwcQkFrO/nDW6UFfaVRA194jQRiaeDY+Z2RJYrtdQmTBlVKSxxHjwg202hKaksrLCrIfTnElpnBNTTUAHL78oDn4U1mdpQLvoNqcolrTUU4xa+Pe/T2Ho0KSijJoEt1EurcE0GRauUALdbgvgzxhqakD0OkaUrGstRqk1CSk5sGzrp4xwqeElIT2K0GaSMy3H7aPPm03/AK/XvtliVveSWqYVgpbFR0rSO7VnbcbbCIZk4JAZhqlQepAqDx5xhYOUqZRLg6E1OEj2c6NCsnrlMkAuoPLcpL6qB0Azhc5Sm1bd99/IzC32O5VnmLmYWDKqpKhRKSO+C7Eu7MzecOZMkECXLBwJoS9VHZ/UxHIkYQJSSSR316/5nQQ2sdlZOjZN7oGlcy7kmPQoUdK0rfkjlLxHfg7lyggO4B45FhkBtHM2fhDkgKI1840ZpWXc4dAwBJSePKBJs1VVBRoaBaaYqhnpWvPnBTq2Xl79u/8AQ2MOppaBVZSF00ds3JFaxB1qnOEKVLIctUpGqTqefGIxMWWcYJmdTQh2Jyz8H3EdzSEJoMBFQQaK5tr8Yk1fDvvcfZksmdkEKASqjEuGbQ6cojUrCMKRhUlklKahQ0bwyIiLq0h8eEpmFwtJqFcNjq2RgmWjCApbYwG5D6+kOpUp1MfPou+guc4xyYlHVIqXVvSg2+9orl42qpUTViOQ+phxa7SM/KK5bbTLBIUAp6VqA/iK8Y9B29VbI86ctTsV28bUtguSuWVOQUKoQNCCrsmFi7dbM8NPysfR4fyLkkGar+IogmiBQfqVsDoIUzZEpKiOvlhiR3kg+ucUR0SxEVKDjuAS7bN6yXMmHulq7FniyW1JTJm4c2DHgGV6ERWZ0wr1caF3ppWLRZVYpOFQf+GrN6ioDkcAIYo8AMq/4tfvGNfiVe8YYIsso1wq/St/gR84JssqQFVXgHGWSfUiJ3QkHFp8ib8QrcxkW7/VP9uf7B9I3AeC+gzRH/0gi3XoTajVkJGEBjV9Xju91dWlM3EShLEpPdIFcontVnwkJC9mCk+ihrE86yJIKFF0HMEMeTQSd4tMfUg1LUju122QqUFsqodIQc6PrlCa771TMchwRpqPCOLSpIOFIYILAcDC27LmnTLWEyA71W+SUPVR5PlmYOFPyEkldlzuiyqnLYd0VUcmHoSdIt82YJSWBKQKJDCg8I4sdiRIlpQliE1JIYlXvE6RFLUpytRIagSdt3iStJx8sd3z09vbLKFFJXZgVhSFKT283DE8G2ppC5cwrU6XFSCpjhZnPLl4R3PmrUohNCKlzRjkX5xpa64QspVnXIk1NNido82bUscL5lyVs8keNfZRQpwsFCgBDV/KeGvGOAk0xHtsTkMBfP0z84GFnBAKipLklLEYcmZxzP0gK02piEY8IfvEOUnIhQ+8oTe2/wBTmSzrRjJASVJ9oJLEF2YQ0s1nKBmDNIbEQOygFwCRs/iaDSBrssrYZikjrC4QBq/tHic3OQ+DqwyC588RHeO42Sl2G5cxbQo6c8vvv9klSet6VsdWKQEjMjMkl3r7R0Cj8BSJVpxjs9lL54u9WunxOsczZjkoQoIOanHx4mA7UUnsJSciQUnjU7ZnLjDZy0xa3+76c/RDIxJlkn2VJSPZJPazpqc6uPnA8ye4IFCM0EDtA5hsq6bx3OnMGBxhOeimGtMzTnCuaQB1iyWHdWD3QdVhm11pyJiecnfHf9fYbFdQgApehUaBSVBykaAPpx1bPKIfxGEgy1UHaw1JaoOE6tsaxL1iyAFOpSQ4UihwvUMTk2aa8HjtMpKEuSSgEqTiZw+defnG06PiPy7GSnpWTtACQVb1CdAdxtC+1W16k09f2ga12sqOIlk6DeEdvthJp+wj0kowjpiQVKl2E3heT0T989hFXve3mWlxVZ7o+fIQVabQEgkmmZMIJk7GorOuXLaNS5EB90zimZ21EOzp28fWE9rtiwtSVFTuciGzLUpBN6OFYhqyvnE82ypnJD0JDg7PVjuIdFJbHOVyC6yDiFXzYgjnFssCewgH2kt4M3zeKxYbIpGJKqEEEEeIoeNfOLNY1YilIpRh4J9HiiGVcW9yniYtLh0uC2ZFRSOxeSxml49KkXfZpyWMiT1maipAcvV3FXLv4wN/orYyonBrknGB4DFE7m0xsaDlsygf4qfd+B+kZHo3+idk/wBgr+5f1jI7xWF/iy9gR/h8pGFCVrBfdTnUgPSCZ0tLfzFfrAMdpV2w1oJFeyUsfAkaRuehRoFhXMP6QhnoCOZdK50xKUFJUSxOQA940oBF9uu7pdnRhQlveXmVncnNuGQiG57u6tPs9YrvBqAaAUia2T0thSoguzB6c9BGyq6IZ/6J0KUrohnq64OycALEglzqW2gO0zyo4UgmtRqNHPDjHdrtWIsAa0caP6DnAZmYRU9shiQXFCSAB4848mrUT5976lcU0bmTAhLOFN3lMxZ/T7IiBQJICiAEl04gQ4I+Ac8aiOJvbLHMFiUkAkFOQ3zGdcxwiG1WijOSFZHUK47HjkYnk+QrmrZakhJyTopOgOigNCOEauuyYjjW2FNCU1E46Ag7H6RBZpCpkzC7TRVagXT1eRpkdhxpFks8tMtCSAAkdmUjjkCfH6w/0anfzy4776snrT/iieTZzUnvmivypPspZ6nUwUqYwwIGIjQEDCNHJNIjB6tJPeU7O1CSdTnU+ED2hZQ+J8aiA6KjgG1zP1i1z0r2/T9sGFM5UySEB1H2gaGp3yIBOe2pjSwEhgQlhtQvq5DmuhoYjRMUEsV9s5ghmYlg4qKQGoqJILBIotBNCWfss4ALgnSJnKz2/XfaH2NWjETi7uYxAEpVWgpUUeu27RzLtCa4kiWsAuKMQ1KDszEnLfSmUSTJgDs2FhiQzN4HI6gih0iCTKUlWOYwKcQSwBLHV/eIAyyjIU3OVkdKairsls1mRKSCpjh7qmYsQHRmfsQBeFvxlzRI7qdTxPCIbwvBzyyGg5wktNoJ+Z+9I9FWitMTzqlVyZParUVa/tyhdOmRuZMAhVeU8F0OahiQWIB46GChG7EiW97xxqKEl0g1rmfoIXylkGh++IjVpuhUusvtJ21b5wKFneK5RVsGMtCFdZJSqjh0kDgfo0d2Z0pG320JLsvDASFVQrvb8COUWGWU4Qc0nIvQjnC1jc4JsNqD4VEa+mhiWzzHY7/T4wis9uKJmJLFPEA0+Rh7KlsGGWmtMxB0ZXbBHsizqUy0KwrAAJrVqVq2mcPrBeCqJmEpPvAAv4xXLHaVCWCGckiulEn1hrZ1TSO8g8CiJPSKuiq0jYycXdD/AK9PvzPL9o3ChpmyPIxkD466D/8AI9gd1varMWzGikMfAtDO7ZY7zuT3eyKM7n4NCyQpSpgR1swEglpksaau3whyi0hygEHCABzOZaOnNR3LmmyafNwoJUFEtQp//OUKjaCJYCWL9qprWtSaGJ7XMJLYywD6OagZ6eULuz2gStgzB6PUmvtaUiKtNuVl0sHBJK7NIU4CipyQ4Ts7EVepH3lEBmBQPaOE0LBxlTteyX3eJbRNKyaYhu4FS+RNQaQPMmBI7L4UuCkklg5JzzFS4+xI0Hc5tGFIDM3srar7L3+22gCa5NUnrSW6sgVJFCPzcY7mzGqpjLPdrUEDXYjSG11WQjCsh5qwyAfZSfaOxI8hTUx1Om6j77u+BdSekKum7whOAl2rNVufcB2H76w2lsf4hAIHd2A9HjhEsBpQNBVZ55eZjU+UFEkjEgA0G/J+0M49NrSrRW31/C+oiCvlkM60kdtYWhFGcA7vTQmmcDJmpQcSkFClF0uTk1GrQ50gl2VjdSRRkkgjXPUcs4XWqaVKKQ2LMg90p3y3bSJp4576/jbBRE4tMt1AucADlQAp+VXPN8qQNb7M4SUKIWD3qAl8q5HZjQjYgRKubgogEYas7kjd9fnAapstQKyD1ZAIToVAu4TtQUNIXFOUrI2c1FXYQh6KmhLgMPN3I0L1DEs5rCy8b0eichA9ut5XwH38YWqPlF8IqKsjzalVzZ0uaVPtEUwtrGipoBt1rwpKleA3OghsY3FkN52/APzHIfM8ITSXJcmp1iPGZiipWZ9NBB9mlQ69gJMlQC2UCWy70LrkreHKJTNtvEVssbVGXpGOdgUyoWmQqWe0HG4+cSybYySgKISrMEU/bwi2SbtEwb84T3r0YWjtSw493Xw35Riqxlhh4A5CXyIPIj0iyXTOdOE5pYZaMz8f2in2dL0OY+EMrJNUhQIUaabjZnjUnGV0DYs061KQpCAnEMOIim5GekWy65nZSpiAQCx47xQQidPUFISzBsWQFTq3HKG93WS2pIImJDHIrLFt2GR/zierGMptmpF8/Ep3jIQfirR7kr+/9oyFG2HqbZgWApc3LuzEeGYEata1ISZstyGcjhmfLaNplzMbJ/Eij5oWmle8T8IeTAhCWJ7TZqIqeBFPCKZUFU3PRdTRsJbQap7wJDq3ZgcIGWbRAJ9MDEgCu2fk7mILwmhKwoPTNGihqUkZUgQ2tJJwGlKajakebVpum8DoyUkFhQNE0NHcmp47a5QOslQUXIOWGlSKFzxypEGNy7kb8YCn2imFL4namp+piRvVhBPGRtdNnExRUQ8lDHCdVZhPEDM+A1i1XYihmrzVk+g084W3fd/VSESsyouo7qUa/CnhDyasoBKcLJGRfPw+6x6tCkqUbvjPxf4I5PXIxS0pLUIL4jxbLj8gYDtNqc4Jamp3UgeQPs7tEs+ahCTVJJqp9yA7jMZDLaE868nxOyWNWyFAwO44wFappVvp+R8I3yE2i1EAlSaajdyzkHT04QFMnYAw7SKk7j5kAUChWlRrGlzSe0lbkgEDTJ6KzqN94V2u8UpLgDHrXsg7kZFXEfGJ0nI2dVQRJbVihXVIqkVxFxkrZPqwyhTarWTyyDZcgNBEU6eVVJcmIlbnyimEFHY8+pUc3dmlHUxpUxo5Wts84HmzGcktqSYfFXASNT51CVGkIbVMK1OchkNh9Yy1XhjVSiRlx4mO0LEMvbYKxGmTkRB0ikRoA84JlS2yqI5u4EojeySQtFM9t45lKDMdPMQNYbRg4p9IOtcvEOsRnrC2wLA0lOFVPLfl9IcyFCYIQCd5ajblDW7Jz61gEkzGC3r0bRML91fvDXmNYr8+7eoU0xKq5F6HkW+GcejSFBVDnGrTYkKBStIUg5gxrco8nJ9SqWS8gwSKAUAh3YLUD7Q8YQ310aXKeZIeZLzKfbSOHvj484X3bbEn228IXncbuXnrB+Ty/aMiu/iB748h/wC0ZBXOsepWGSZErDhlpJJKkoBw156s0K73tDoKmdJcctKxxeF6FiITWW3FCihZdKqjgTpyMUyqp4Ww9J7sXpXhOZwF3HhptzgFU+oUl3BO2WqT4GkMb1lFSwEB3oyU8y4AzLekFWq7JcmS4TaUlQDrMkLByzlhyl+cK0uQ6O4CuckDME8/gdo5uKWqZaZRwkoSoqJajpClivMCDLtlBTfxCWy/1NQ9XaHFjxdalwshl9olIA7CvZoYTH0VKWobOXlY4lKDSeQPkmI0T3U4I7JUVOTyTTTInwhZZZ56uWr3SpB8CW+EL0X2gCdLBAVLmKxDmXfiMoyc7xT9z+gqisjO8LSVkDA9WdgT+nlSOpnZJwoSCS6lVpR3L0SeFXbSJLJNKKAhhVSyMn0TCm9Lc7jTb5rOp4QFr+a4dSppwgO8bW7hNAddVftCkmJp01/r95QOIKKIZNt3ZtUcKW3OMUpucQq+/wB+ENirmWOZqmck8ST6nhFSvS++sLJ/lj/q4nhtHHSG+esJlo/ljM++f/X1hIDHoUaKSuzRxJtAMFomRXwrahgiVbCnPzjp0L7GFks0yDEzYr8i2gwYi2jeJnCSZw6TMeusFyZ5SXHiNISSrYILRPB1gd9zGhlPlBfaRRWo3iGyzylW24iKVaGMTqIXwMLasZYslin4mINfXgeMNOsBEU6xWgoLRYLLawoff2YFzAcQt2yhPfnRiXaHXLaVPzxN2Vn84Gv5hXnDySArnBslKWzhUdaldHLB5f8A6LXlsj/nD6RkepOOPxjcP8Z9EFqYBbbfKmUWkpO4GXhrCO85AwnAsKHEN6PAsq/kL/mAJO4cpPwcRqatClJLoKXftKwpIFWKhvGyu3kttYbSbIUy5Z6ubiwjtonJSS42K3HJo6vXGEpaXMenakz3V+oKWx8or85CSaWeXzFqLeXWZRJeMqqf9XknjImH/qFPSHqPfaG3sN7HOW1UWn9c1Ih3clmxJmzilIIBQkhWI5AqcueA84p0hAAfqCOJnK9MUXC6rQuVZ5SEoClTDjYOwCjTd6M5jmklkCbbWCWTZsNkmE0qpT7fbRX7H0e65Zm40mWT2ltXZg1MXCLreMxAllJBZQbDkTwivTZk00SAlIyQmgA+8/jCKkYwtHeyFKTsS20hKQl8KEhkjUtSm54nKK3a5z8E6fep4xNbQSalz8IDXK3rE0pXOtcgK40TExlxrDGoFwIsEVS/b36wmVLJwgsojNfAcH8+UHdIL1dJlyjnRS6+ST6mKkZZTnHo+j0f5SBlg4ny44QncQbKmA5+f1+sdLktXQ5EZeO0VqQAGZW0cEEQwEl+EcLsxrrw+kbqMTAcOxjOtUOMEokjj5GJ02QHeMbR1waVa4Kl20jWOV3Y+UCTbCtMA4RZ10PbNeW8MZNq2MU1MxQzEG2e3trCZ0Ohxc5VpBg+zWhopki84YyL0G8TypM4vlktfhBYtIAJdgPWKXZ72G8HC3hQSMVHiedN7BWRYv8AEuJ+/CMgF0cIyB8JdWZZE/SDocEFUxCh1bvVPdfdQq3EiE8u6sAJSUEHOmNPkBHp1ktQUKv4j9oAvC6VE4pKwBqkpHmlThuRePTdNboqUnszznCnIGyP/QQfJo1OkAkMmzqp7EwoPlSLLNkTUzGM6YQM0iVKKv7gaeKYXzJZmT0SsSStWSZ1lc7khYYMACYBhgthsSiQEoGI5ALKj8/jHo10WZcmWkLKQQgJYB8vzfICIbjufqElSxLx5DAgJAHCpcmN263124wMmoK7FSblhHdpZySfE5+EKrbaQzCg9ecQ2m0k5ecLlriSU77HRgZPDwDMES2m0hIdRAHOKZ0kv1auxLOFGRIIxfDujlGQouo8GvyocXle8qS4UsYvdTU+Wni0Vyd0j610kYEnjmPzED4CK2DvnHYEejD0aEFfkS5ssEyzFnAP6QkwKqzq1Sv9WERl2W4J7KwSjgVApPBiKQ1k2NCilWFCQqoMy0P4hDl+UbewcXqESrCSQEjwcescoWpBIIY5KSR6iHN73clCh2pFR7Syk+AIqOMbsSULGCaJRToUOSOSkkfGO1XRkqYvl4TkWO377c/ONzEFOY++Bg23XCUdqVMTMRtiSFf2vXw8oCk2j2VBxsfukYptb5Eyi1uQTUBVRnzbz+sRYK8RxeDZtjftIL/l18N45koCqGihvnyMFrW5sX1I5VpUnUq5georBCbak95BHEfMH5RFOspGh8V4RHCUDXB/cVHzjbhOCYb+DRMDpY7tpzGYgRd3h2IY/eUakpwqdJYjVKFesNrNbQrszk/qb1A9RG6hcoNbCw3aDnEkq6hpDo2UgOk4k8/Q68s42iUDl+8GrMXqYBKuscfAwHbJE6V2h2kDUPTXtDTnlFllDfzjvC1Rrr9d4x00bGbRVv8ASCd7w/tH1jcP+ql/7KT9+EZAeEugzxUXK7OkK0kSpwUFZJWQUhR0BcAA+LGLBLvlQLGXMbfCD8QSYU2yS4IIU3IH0rCadPmSalRKPJQ/uDHx84TGo0XSgmXO02WTaGVMlOpOSsJcfUQltMpdlUpUoTVJWRQEFKWfRVUu/EUGUDXbfMtbDrTi2KW/8mPhDgW1JDAuDw/eDbUgUmgSVfa1ZGozSQxpw+84BtdvClZYXy+kT2y6JUw40koX7yS3mMj5QvtdgtFP4YmV7ySAW3YnPxiepTckGnEJEykLrxvFKKCqtn+JgC/LzmShhEtUs+9NBSPAsQfTnFbsdmK1Egy1ElyeuKiT4wuFBvMjG1wGXjbSqpI8cRHllCG0qf2h4SlD4xZf8PWBkr9ASYFVd8xX/wBwjZpCf+5oqgkgZZK1Os9fI+YjnqIfXjdkyXXCpQ2xSz/5U8IETLBzStHMOPNOUOU00SyhJC0IbnDS5Lw6pQoliQ6ihKlJrXCTlTR4xdhVzGihVueo8YiTIrlX15RjV9gNVncvNvngJQr8QpKVBwpUhKwr+ju/OF0vBOLfiCv+mwrB8w4EAXRblSwEGbNRLJ7yCOznooMz/WLhdlmmKAL2xYNQVmQARuMBeF6WiqE1NCKbdxlVBlEf71CB8Fh4W2qfJmqQharMkOxMmWcfJJSpvMEcIvtps7CvWD/gqWfnCZUlaz2fxxANQmRKkg81TEinKNS6hNFat9wLlFPVY5qVZfw1Ajmzj4jlAkyViLTEkKG9FDzHwLxerRdoH8t0q1AtmE/qbOIeolgNNlylnLFMtyleQU7eEZp6CpUuhTkWNbOkCanVLdofpqW4gkREZWbKKT7mFKTyxH5tF0PRxCu3ImpBGWCZjAPBRCTC61WRlDrghUwkh12lTHlKS78qR1rGRhJFatFkWKlwNzNAHrGpeHLGl9knEfOLYno/iTiQmao7S5ZS/ITFOocYKk9C7UsZiUBotQfx6t2843c13W6KpZ5cxBdNAcwomv6f2hlKmgs4KScsQIfkT6Hzhh+CmSSy5aFD3kKNfAiviY3aEYqGo+/hA6nHYGVNSBzKiPL6RHNtqJJwqW493NQ/bgfCDAErAUkgg5ERVTqKSJpwcXkFwp2+Ebgj8PzjIOwJa1yD7KkvzI+sCTZM4aP5H1rFlmLLdvF+qWD6QP1KDkUeGJPwBjy9L4Pa1Iol4WIEuqUkH3gFJPnEVntk6SewUrTt2X82B83i/KsD+8ORSr1DwJaLlB1Sf6kkfGOvJGeUS2fpWSwAL6glA9VD4PDiTfjgBTB9yn5PCu2dGsQ7oPJXyMKZlxz5T9WpYGxBI+GUEqhjgi9We0IJfs14U+QjU265K9JYP5QX9W+Eeei2z5Z7UpKuKVKB8j9YZWLpIDRRMr+oGviCQYYproLcGWO1dFUnuTED+tDj4KHpAieikwA//wA5f3ZafiFAP5xCi8UqDpmpbnEsi9JQPanLX+VBI/7GJ841KL4O8yIrf0aJSAqUhQG9lQseGBTpirWnounEcKUcQJE9JHgaRe5d/IdkSVH8yvmVqeD5V8vR/BIJg1FdQG290eVT7kWgOjEDwwJ/7jAap5BaalLe9jl4vgWV4x7ObxB7zAcWPwhPeRs5P8tJJ2SkP5BzHWS5FuN+DzmXLBGJJC06tp/UNPSG1xT5YUErCOCpi5qUpFSXCDhPiPGG02yIJdMsJO4AB+FYWWu6WqGHDfl9I5VOGKdOUXdFwlTZa0kS1y1EaSphT6H4wALkKlEmS7+/OtU3/oHZipplkHYjZx/lFgubpNOldlSjMRsolx/Sr5GkFpCXpHVFiRdaylIwBhp+HlgD+kKV2Y7Fyr0wo/4Uj94ks9+pUHSSeBo3hHM++SB9/CM8q5HJt7BibAUgBUzxOH0CQPhHAsUtFVzFrfSiAOQQAo+JhHaOkUtFVLBPN28BrCS1dM05oClq49keZr4tA64haZF9FoQgZBA2DYjz2hRbL6C3CaSxmfeOydxufAat55bekloXQIQ36j51D+NIBmW+1LzKgPyoCfJhSO8RnaEWm/b7loLrIfRIz8tOcVK8OkExbiWyBu7q+ggY2A5lIc5moPmYxNiGxgMcm2AEySakQ1umcuUad05pOR+h4xEbGdKcwYksdkmDM4hwVl4Fo7X7QXG+GPv8URsr4fWMhb+HVsr4fWMgvHl1FeDDoexWDIRl6ZRkZCXsVrcAssHy8h96RkZBfxMe5BNjDGRkLCFN6d0xSLXmqMjICIfAmsv8wxers/lxuMh8thfJONYmkZLjIyAjubLY0nKOLHkuNRkEgXsRpged/MHKMjI0Fgdv758PSBRG4yKYbHmz9Zhl2ZnkfWFPS/v+UZGQqXr/AALfR/U+Isl92OURkZCWUhNmzEWQdwRkZGM5C28O94QtT3xyMZGQcdgHuGTMoHmRkZC+TjmMjIyOMP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0" descr="data:image/jpeg;base64,/9j/4AAQSkZJRgABAQAAAQABAAD/2wCEAAkGBxQTEhQTExQWFhQWGRoYGBcYFxceHRoYHBgYFxwaGBgcHCggGBwlHBcYIjEhJSorLi4uGB8zODMsNygtLisBCgoKDg0OGxAQGywkHyQsLCw0LCwsLCwsLCwsLCwsLDAvLywsMCwvLCwsLCwsLSwsLCwsLCwsLCwsLDQsLCwsLP/AABEIAOEA4QMBIgACEQEDEQH/xAAbAAACAgMBAAAAAAAAAAAAAAAEBQMGAAECB//EAEYQAAECAwYCBwYEBAIKAwEAAAECEQADIQQFEjFBUWFxBhMiMoGRsUJSocHR8BRiguEjM3KSFfEWJFNjg5OissLSQ1TiNP/EABkBAAMBAQEAAAAAAAAAAAAAAAIDBAEABf/EADARAAIBAwMCAgoCAwEAAAAAAAABAgMRIRIxQVHwEyIEMmFxgaGxwdHhQpEUYvFS/9oADAMBAAIRAxEAPwD2URjx00ZhhdhlzYjIwRhjTDVIwiOAiBbyvCXJTiWpthqeQgW0twkr7BkY8Vi2dKQQ0oHEcsX0jdjviYABMKSeEJl6RCO7C0FlJjWcLE3qlQbIx1ZprBnpzjlXjJ2jkzCDsMaIMcptAbSEF79KRKJSmWtR4CnnGzkoq7O1IsIVHUedr6Y2ly0ocHf6Ruz9IbfNOFEoOSA4Ciz7nIeMDGpfhg+LEvFttyJYJWQI886Q9IFWhRRKJEvU7/tDW19FLTOrOnoKjkgO3wFYYTuichKAElSSGdRqDu408IGTT9Z4OeqWFgollsqn7VBDRSaYUAkxZrL0ZlipJVzhtIsCEd0COU3byo1UFyUaxdH5rudYcWXo4M11i1pI2jFlIBJoBmYBwb5HpRjwLbPYkIDBIjqdLBDERHZ71TMmYEJ8TsMzBE1JUSEaZq47DjxgNK4O8aNri67rMEzTlwGrbtpFgVODPCZFkYnCW1UvMmOxYJq5qVqUUSUhLIB7SlVorZOXEnhG03K1kLclLLCLTbkDMgU4V3I4CKF0w6XShJXLllKlrLYh7qWKqNXIiLned1pW7uAzUzPybhFMt0gS1KCQCqqQGknCPzYi6SS58i1Y3KeTvKLui13idNUucEzQkS8IS2AqIolRBYqAbscQTFyMhDrJKSokZOW0Caba01MKk9If4YQJDgD2VyyXGoCa51yjSOkmfWBQJI7DUDBnqAQ+1YGb5YubXAz6yX7ifL94yFX+Op3meY+kZCfFj1Qk9PeFdrvyVLnIkE9teQ+sb/ELTmB4GPJ+kV5TRbevwFKkkMDq0ejKfCKIx5PaQY3ihHZukKVSkrYnEBQAxBab/W3ZlK5xrqJAuy3LHjil30OunKGbUyy5cYgtd72hiXwxqyW84WbtGqjE9ergZDa6OZdhTLcu6oHtFrY084JWpwQKk1hfOlkBlR507yVwkrh93WnEc6QwvGUSA0ILuteGuHsg5xbELC0giDowxgnqvgQoEwe0oCGtjs0xYcKSocRByLINYJkWMIOJI7XA5cSIspucd8oVThd2AUXMkEGYlJ2Skmp4wfKWEJwoThzJYUBPKOVTK4QoOKkmhgS0zy4QnsnNIJoRrWJK3pKjeUccYtv3+EX0qCQTOnFNaKqxIzfhAhWplPUCpSc2jlaEpGZBIJCno+3KMKQQlSluGZxmHp5PEUqknL7Xx88/VFKSSJ5VrTTDlmc6CC0B6g0iq3vahIlLWggYHSxPeOTPrWvhpFG6NWq0JtKOpJxEsrYp1xDXfwj0KFWdkmr+77ElWooysj2Yp3is3zeOOiT2dOJ3+kddbMwMtZUo945DkANPiYlu26iVdZMDN3Uls9yPq3IQ5t1PLHHUnnNzwtgi7LHgZA7yg61bDYcB8TDhcsBISkUiJCcIYVJz/wA42le58oYkktJ1iVCAmMWqNdaAHy+8uJhbel4BEsqVQCvhuRvwhjaSO2Br8vESk1VhfWj8kDU8chFHtM+WcQ6spS57WJnP5irv6xFab4VNm4iANBR1Aczl4NAUmzrmKLAqJ1qfiYkqpyV0wHUbxEKKZZyUQOKAfJlQbZrFOUhwsqQQWCgoB9CyshrSJ7nuJIOKaXb2Q7Pxhxb54oBkGhGld3C0y5K//hU7/d+Q+kbhr10ZG+FHoLsxndy1rXiUTSObysInEuhISPaOcR9Hpy5iWwnm1PAwTfcmZ1eFLhOrZmKE3YoimsB3R1KeqwBjhpDRaKHKK90GsS0S1lVAouAanmTFgtkt5ag7OM4pj6g3kra7KFgrWoMXYbVo0JLbaQnsjPKDbYtSR2QwFG+YhHIlmbOSnuh6k/OIqibwNY3uqzLWaAg7mHsno+VVmqfgHEaTMEsDq2LawvvC+lN2lsOGsHCEUsgN2KvfEsptKpCSSkLYV0IBixXHalygUrqAWS+bRXbyXK7Mw4jMUaAOTXKgq8XDojcapY66cD1hYoS74Etmoe9U00beMjCzuiNpzdkWGVMOAKwlyHSNue0Rzpiy6Q1B2i/zjU21EnChlGrl2OTwPaZ6UggVLB3zIH2Ynr11JOzdu9sZ9pdSpacWyanWsDsAFVRQippw0gcLKAps3fCQXCXy47xiJjDFgVqHftBO241zEQGe5dQxISe8+7M7Fx9Y8+VRt5efdsu/gUqNiTA7gko1SCKf5QMpTDrCkFGqAdd8I8I6tCgogEkIGS2etWSqF9pY4lMUpDhWEkJejFH21YCNJzfl79r3+1zJzUVk5ttjRaZwQpAQhFZhAFT7I5sSYZWC75aB/DlhOKnZDqVwfbfSJrosKlgKWMKNE78TxMPGwEAChpTPkeEe3BOMMnnOOt3ILLd+FlKbFoB7PjqePkBBXVxCZ5BCQMTkh31qa+AiJE5WLAoB2oX0y84NVorCTGKiTzK8oHAd20o+p5cImDgGoLDL940VeTA+LfuINSvuZKNgAp7acRroNhqw0pmc9BvAF5Xem0HCuZhSDVIaracAD6QVedoEmWuYT2z2Uv8Afj5xT7uupc5RUJqgjCSFK1U5DAAgka8I5WWBL9o1tlwWeUZSUH+IuYgAFVSl+0QNYdz7MhAoABwii266psmamemYZpS+IlkqSwowKi4qaDyhlK6STCjRZ2UK/CMlaSwNpzUHsMp0sOSlULbVNJZzWCbDLXPdSkYRwcPAF6dhwX8YQoNMZKcZrJxi4xkKfxg4xkH8BGmPU9HtRKcKUdlIFG08ISW7o6ZpKhaZgJ00+Bguy3gDRXezD7ftBUlQJ24xrir7E0pNlZmdErSn+XaMXDrFpgObcVvFP4//ADSR6x6AiaEilfKJEWxzlGujDq18TkzzG0XRbgHJm03LwuXKtSfbVXl6R7KFA6wLaLOFKoE0DuU689eUFGkuJMYpJbnmy5syVJQmaslaiVsdE5J+ZgC2WxQSwW5OSQSTyYVfgIsl+3QkrXixqWr/AOTE2HglLENB/QnoX+GmC1zFglv4SW94MVK/Mxo25iVUozqObf6AScpEnQzorMk4J9rWDN70qWnJGIEEzC1VAHLTjFrtcz2QHJzIMdzppTQA41UJBcDXwhetCUupRdZTUCjalt/2gK9Wy0rH2/fwPSpU0sm5s0pSwIU1VaE7+URdXg7S+0UmjHug77n4QKlll3CkjQlioEGm1CPjGgsEukKSxIVQlg3HLTfOPN1O+r+s9/N8FVrYJ+tKlMlQoHc0dOx4giFsyZgSopopyFIzdzVvpBc2cEoCcTpLYTkUqanLnrWIBZsaiGAP/wAq8wdik6KyyyjlF1JWWe+/gZKSirgFjsvXDsrUJPtvm4qyT9tD+yWLrCCQyE91PDdvQeMas8kKYCksZP7XE7gHzMNkkJDpUNQOKuJ+kelRpxgrIid6juzS5uGiGKiMtfCOCpIJqMR3fP8AKPnHCnAcgKXk4OQOg3iNcpsyQHoR2glwAx1z1jJzk8r/AJ3y7j1FbA1oSol0koaqgxJeo7IpQ1jclaFUUDjrmKkENQ6co4TNWWUoOgAjGwIzzGrUFWjeH2k1NAFVAPLQDKEQ939/jtDWFSlAgHtY00Y0ccoINoChxGfDVueULJNpKy/tsQOPAnaIr4tplS8KKzFFhxWXLngKk8BF/o8rq/H1/ZJWK90mnG02gSkqaXK76tvePPQf5wDel69WjCijUljYDU/ecZNWJacAL1dStVK3+ghFaFFSiopJPLIQ6MNbuyGUw1FtWsAqL0A8R6v8o6FomSiDLCcB4ZHUQHZZvaUhiHQFAEapJBbmIMmAmWoJzBSfCo+cOjBabdAXN3umOJHTCahIHVpPiYYSuk8mckonyWB2qPqIpiUKHGO+uWNI26W53iSLD+EsP+88o1Ff/EL2jIzVAzW+hYbc+HEnMdofP4Qwuu2YwCC4O0d2+UkLLBklykcMjFbuWcuTOUhSSEOcKi7EaMd4VUjZ6lyGoPK6F0CucFps5FSw5mF0y24JRUkgFTMfpAcu1E1JPnAvG4DVixCX+ZPnGpiFN2SDwcQkFrO/nDW6UFfaVRA194jQRiaeDY+Z2RJYrtdQmTBlVKSxxHjwg202hKaksrLCrIfTnElpnBNTTUAHL78oDn4U1mdpQLvoNqcolrTUU4xa+Pe/T2Ho0KSijJoEt1EurcE0GRauUALdbgvgzxhqakD0OkaUrGstRqk1CSk5sGzrp4xwqeElIT2K0GaSMy3H7aPPm03/AK/XvtliVveSWqYVgpbFR0rSO7VnbcbbCIZk4JAZhqlQepAqDx5xhYOUqZRLg6E1OEj2c6NCsnrlMkAuoPLcpL6qB0Azhc5Sm1bd99/IzC32O5VnmLmYWDKqpKhRKSO+C7Eu7MzecOZMkECXLBwJoS9VHZ/UxHIkYQJSSSR316/5nQQ2sdlZOjZN7oGlcy7kmPQoUdK0rfkjlLxHfg7lyggO4B45FhkBtHM2fhDkgKI1840ZpWXc4dAwBJSePKBJs1VVBRoaBaaYqhnpWvPnBTq2Xl79u/8AQ2MOppaBVZSF00ds3JFaxB1qnOEKVLIctUpGqTqefGIxMWWcYJmdTQh2Jyz8H3EdzSEJoMBFQQaK5tr8Yk1fDvvcfZksmdkEKASqjEuGbQ6cojUrCMKRhUlklKahQ0bwyIiLq0h8eEpmFwtJqFcNjq2RgmWjCApbYwG5D6+kOpUp1MfPou+guc4xyYlHVIqXVvSg2+9orl42qpUTViOQ+phxa7SM/KK5bbTLBIUAp6VqA/iK8Y9B29VbI86ctTsV28bUtguSuWVOQUKoQNCCrsmFi7dbM8NPysfR4fyLkkGar+IogmiBQfqVsDoIUzZEpKiOvlhiR3kg+ucUR0SxEVKDjuAS7bN6yXMmHulq7FniyW1JTJm4c2DHgGV6ERWZ0wr1caF3ppWLRZVYpOFQf+GrN6ioDkcAIYo8AMq/4tfvGNfiVe8YYIsso1wq/St/gR84JssqQFVXgHGWSfUiJ3QkHFp8ib8QrcxkW7/VP9uf7B9I3AeC+gzRH/0gi3XoTajVkJGEBjV9Xju91dWlM3EShLEpPdIFcontVnwkJC9mCk+ihrE86yJIKFF0HMEMeTQSd4tMfUg1LUju122QqUFsqodIQc6PrlCa771TMchwRpqPCOLSpIOFIYILAcDC27LmnTLWEyA71W+SUPVR5PlmYOFPyEkldlzuiyqnLYd0VUcmHoSdIt82YJSWBKQKJDCg8I4sdiRIlpQliE1JIYlXvE6RFLUpytRIagSdt3iStJx8sd3z09vbLKFFJXZgVhSFKT283DE8G2ppC5cwrU6XFSCpjhZnPLl4R3PmrUohNCKlzRjkX5xpa64QspVnXIk1NNido82bUscL5lyVs8keNfZRQpwsFCgBDV/KeGvGOAk0xHtsTkMBfP0z84GFnBAKipLklLEYcmZxzP0gK02piEY8IfvEOUnIhQ+8oTe2/wBTmSzrRjJASVJ9oJLEF2YQ0s1nKBmDNIbEQOygFwCRs/iaDSBrssrYZikjrC4QBq/tHic3OQ+DqwyC588RHeO42Sl2G5cxbQo6c8vvv9klSet6VsdWKQEjMjMkl3r7R0Cj8BSJVpxjs9lL54u9WunxOsczZjkoQoIOanHx4mA7UUnsJSciQUnjU7ZnLjDZy0xa3+76c/RDIxJlkn2VJSPZJPazpqc6uPnA8ye4IFCM0EDtA5hsq6bx3OnMGBxhOeimGtMzTnCuaQB1iyWHdWD3QdVhm11pyJiecnfHf9fYbFdQgApehUaBSVBykaAPpx1bPKIfxGEgy1UHaw1JaoOE6tsaxL1iyAFOpSQ4UihwvUMTk2aa8HjtMpKEuSSgEqTiZw+defnG06PiPy7GSnpWTtACQVb1CdAdxtC+1W16k09f2ga12sqOIlk6DeEdvthJp+wj0kowjpiQVKl2E3heT0T989hFXve3mWlxVZ7o+fIQVabQEgkmmZMIJk7GorOuXLaNS5EB90zimZ21EOzp28fWE9rtiwtSVFTuciGzLUpBN6OFYhqyvnE82ypnJD0JDg7PVjuIdFJbHOVyC6yDiFXzYgjnFssCewgH2kt4M3zeKxYbIpGJKqEEEEeIoeNfOLNY1YilIpRh4J9HiiGVcW9yniYtLh0uC2ZFRSOxeSxml49KkXfZpyWMiT1maipAcvV3FXLv4wN/orYyonBrknGB4DFE7m0xsaDlsygf4qfd+B+kZHo3+idk/wBgr+5f1jI7xWF/iy9gR/h8pGFCVrBfdTnUgPSCZ0tLfzFfrAMdpV2w1oJFeyUsfAkaRuehRoFhXMP6QhnoCOZdK50xKUFJUSxOQA940oBF9uu7pdnRhQlveXmVncnNuGQiG57u6tPs9YrvBqAaAUia2T0thSoguzB6c9BGyq6IZ/6J0KUrohnq64OycALEglzqW2gO0zyo4UgmtRqNHPDjHdrtWIsAa0caP6DnAZmYRU9shiQXFCSAB4848mrUT5976lcU0bmTAhLOFN3lMxZ/T7IiBQJICiAEl04gQ4I+Ac8aiOJvbLHMFiUkAkFOQ3zGdcxwiG1WijOSFZHUK47HjkYnk+QrmrZakhJyTopOgOigNCOEauuyYjjW2FNCU1E46Ag7H6RBZpCpkzC7TRVagXT1eRpkdhxpFks8tMtCSAAkdmUjjkCfH6w/0anfzy4776snrT/iieTZzUnvmivypPspZ6nUwUqYwwIGIjQEDCNHJNIjB6tJPeU7O1CSdTnU+ED2hZQ+J8aiA6KjgG1zP1i1z0r2/T9sGFM5UySEB1H2gaGp3yIBOe2pjSwEhgQlhtQvq5DmuhoYjRMUEsV9s5ghmYlg4qKQGoqJILBIotBNCWfss4ALgnSJnKz2/XfaH2NWjETi7uYxAEpVWgpUUeu27RzLtCa4kiWsAuKMQ1KDszEnLfSmUSTJgDs2FhiQzN4HI6gih0iCTKUlWOYwKcQSwBLHV/eIAyyjIU3OVkdKairsls1mRKSCpjh7qmYsQHRmfsQBeFvxlzRI7qdTxPCIbwvBzyyGg5wktNoJ+Z+9I9FWitMTzqlVyZParUVa/tyhdOmRuZMAhVeU8F0OahiQWIB46GChG7EiW97xxqKEl0g1rmfoIXylkGh++IjVpuhUusvtJ21b5wKFneK5RVsGMtCFdZJSqjh0kDgfo0d2Z0pG320JLsvDASFVQrvb8COUWGWU4Qc0nIvQjnC1jc4JsNqD4VEa+mhiWzzHY7/T4wis9uKJmJLFPEA0+Rh7KlsGGWmtMxB0ZXbBHsizqUy0KwrAAJrVqVq2mcPrBeCqJmEpPvAAv4xXLHaVCWCGckiulEn1hrZ1TSO8g8CiJPSKuiq0jYycXdD/AK9PvzPL9o3ChpmyPIxkD466D/8AI9gd1varMWzGikMfAtDO7ZY7zuT3eyKM7n4NCyQpSpgR1swEglpksaau3whyi0hygEHCABzOZaOnNR3LmmyafNwoJUFEtQp//OUKjaCJYCWL9qprWtSaGJ7XMJLYywD6OagZ6eULuz2gStgzB6PUmvtaUiKtNuVl0sHBJK7NIU4CipyQ4Ts7EVepH3lEBmBQPaOE0LBxlTteyX3eJbRNKyaYhu4FS+RNQaQPMmBI7L4UuCkklg5JzzFS4+xI0Hc5tGFIDM3srar7L3+22gCa5NUnrSW6sgVJFCPzcY7mzGqpjLPdrUEDXYjSG11WQjCsh5qwyAfZSfaOxI8hTUx1Om6j77u+BdSekKum7whOAl2rNVufcB2H76w2lsf4hAIHd2A9HjhEsBpQNBVZ55eZjU+UFEkjEgA0G/J+0M49NrSrRW31/C+oiCvlkM60kdtYWhFGcA7vTQmmcDJmpQcSkFClF0uTk1GrQ50gl2VjdSRRkkgjXPUcs4XWqaVKKQ2LMg90p3y3bSJp4576/jbBRE4tMt1AucADlQAp+VXPN8qQNb7M4SUKIWD3qAl8q5HZjQjYgRKubgogEYas7kjd9fnAapstQKyD1ZAIToVAu4TtQUNIXFOUrI2c1FXYQh6KmhLgMPN3I0L1DEs5rCy8b0eichA9ut5XwH38YWqPlF8IqKsjzalVzZ0uaVPtEUwtrGipoBt1rwpKleA3OghsY3FkN52/APzHIfM8ITSXJcmp1iPGZiipWZ9NBB9mlQ69gJMlQC2UCWy70LrkreHKJTNtvEVssbVGXpGOdgUyoWmQqWe0HG4+cSybYySgKISrMEU/bwi2SbtEwb84T3r0YWjtSw493Xw35Riqxlhh4A5CXyIPIj0iyXTOdOE5pYZaMz8f2in2dL0OY+EMrJNUhQIUaabjZnjUnGV0DYs061KQpCAnEMOIim5GekWy65nZSpiAQCx47xQQidPUFISzBsWQFTq3HKG93WS2pIImJDHIrLFt2GR/zierGMptmpF8/Ep3jIQfirR7kr+/9oyFG2HqbZgWApc3LuzEeGYEata1ISZstyGcjhmfLaNplzMbJ/Eij5oWmle8T8IeTAhCWJ7TZqIqeBFPCKZUFU3PRdTRsJbQap7wJDq3ZgcIGWbRAJ9MDEgCu2fk7mILwmhKwoPTNGihqUkZUgQ2tJJwGlKajakebVpum8DoyUkFhQNE0NHcmp47a5QOslQUXIOWGlSKFzxypEGNy7kb8YCn2imFL4namp+piRvVhBPGRtdNnExRUQ8lDHCdVZhPEDM+A1i1XYihmrzVk+g084W3fd/VSESsyouo7qUa/CnhDyasoBKcLJGRfPw+6x6tCkqUbvjPxf4I5PXIxS0pLUIL4jxbLj8gYDtNqc4Jamp3UgeQPs7tEs+ahCTVJJqp9yA7jMZDLaE868nxOyWNWyFAwO44wFappVvp+R8I3yE2i1EAlSaajdyzkHT04QFMnYAw7SKk7j5kAUChWlRrGlzSe0lbkgEDTJ6KzqN94V2u8UpLgDHrXsg7kZFXEfGJ0nI2dVQRJbVihXVIqkVxFxkrZPqwyhTarWTyyDZcgNBEU6eVVJcmIlbnyimEFHY8+pUc3dmlHUxpUxo5Wts84HmzGcktqSYfFXASNT51CVGkIbVMK1OchkNh9Yy1XhjVSiRlx4mO0LEMvbYKxGmTkRB0ikRoA84JlS2yqI5u4EojeySQtFM9t45lKDMdPMQNYbRg4p9IOtcvEOsRnrC2wLA0lOFVPLfl9IcyFCYIQCd5ajblDW7Jz61gEkzGC3r0bRML91fvDXmNYr8+7eoU0xKq5F6HkW+GcejSFBVDnGrTYkKBStIUg5gxrco8nJ9SqWS8gwSKAUAh3YLUD7Q8YQ310aXKeZIeZLzKfbSOHvj484X3bbEn228IXncbuXnrB+Ty/aMiu/iB748h/wC0ZBXOsepWGSZErDhlpJJKkoBw156s0K73tDoKmdJcctKxxeF6FiITWW3FCihZdKqjgTpyMUyqp4Ww9J7sXpXhOZwF3HhptzgFU+oUl3BO2WqT4GkMb1lFSwEB3oyU8y4AzLekFWq7JcmS4TaUlQDrMkLByzlhyl+cK0uQ6O4CuckDME8/gdo5uKWqZaZRwkoSoqJajpClivMCDLtlBTfxCWy/1NQ9XaHFjxdalwshl9olIA7CvZoYTH0VKWobOXlY4lKDSeQPkmI0T3U4I7JUVOTyTTTInwhZZZ56uWr3SpB8CW+EL0X2gCdLBAVLmKxDmXfiMoyc7xT9z+gqisjO8LSVkDA9WdgT+nlSOpnZJwoSCS6lVpR3L0SeFXbSJLJNKKAhhVSyMn0TCm9Lc7jTb5rOp4QFr+a4dSppwgO8bW7hNAddVftCkmJp01/r95QOIKKIZNt3ZtUcKW3OMUpucQq+/wB+ENirmWOZqmck8ST6nhFSvS++sLJ/lj/q4nhtHHSG+esJlo/ljM++f/X1hIDHoUaKSuzRxJtAMFomRXwrahgiVbCnPzjp0L7GFks0yDEzYr8i2gwYi2jeJnCSZw6TMeusFyZ5SXHiNISSrYILRPB1gd9zGhlPlBfaRRWo3iGyzylW24iKVaGMTqIXwMLasZYslin4mINfXgeMNOsBEU6xWgoLRYLLawoff2YFzAcQt2yhPfnRiXaHXLaVPzxN2Vn84Gv5hXnDySArnBslKWzhUdaldHLB5f8A6LXlsj/nD6RkepOOPxjcP8Z9EFqYBbbfKmUWkpO4GXhrCO85AwnAsKHEN6PAsq/kL/mAJO4cpPwcRqatClJLoKXftKwpIFWKhvGyu3kttYbSbIUy5Z6ubiwjtonJSS42K3HJo6vXGEpaXMenakz3V+oKWx8or85CSaWeXzFqLeXWZRJeMqqf9XknjImH/qFPSHqPfaG3sN7HOW1UWn9c1Ih3clmxJmzilIIBQkhWI5AqcueA84p0hAAfqCOJnK9MUXC6rQuVZ5SEoClTDjYOwCjTd6M5jmklkCbbWCWTZsNkmE0qpT7fbRX7H0e65Zm40mWT2ltXZg1MXCLreMxAllJBZQbDkTwivTZk00SAlIyQmgA+8/jCKkYwtHeyFKTsS20hKQl8KEhkjUtSm54nKK3a5z8E6fep4xNbQSalz8IDXK3rE0pXOtcgK40TExlxrDGoFwIsEVS/b36wmVLJwgsojNfAcH8+UHdIL1dJlyjnRS6+ST6mKkZZTnHo+j0f5SBlg4ny44QncQbKmA5+f1+sdLktXQ5EZeO0VqQAGZW0cEEQwEl+EcLsxrrw+kbqMTAcOxjOtUOMEokjj5GJ02QHeMbR1waVa4Kl20jWOV3Y+UCTbCtMA4RZ10PbNeW8MZNq2MU1MxQzEG2e3trCZ0Ohxc5VpBg+zWhopki84YyL0G8TypM4vlktfhBYtIAJdgPWKXZ72G8HC3hQSMVHiedN7BWRYv8AEuJ+/CMgF0cIyB8JdWZZE/SDocEFUxCh1bvVPdfdQq3EiE8u6sAJSUEHOmNPkBHp1ktQUKv4j9oAvC6VE4pKwBqkpHmlThuRePTdNboqUnszznCnIGyP/QQfJo1OkAkMmzqp7EwoPlSLLNkTUzGM6YQM0iVKKv7gaeKYXzJZmT0SsSStWSZ1lc7khYYMACYBhgthsSiQEoGI5ALKj8/jHo10WZcmWkLKQQgJYB8vzfICIbjufqElSxLx5DAgJAHCpcmN263124wMmoK7FSblhHdpZySfE5+EKrbaQzCg9ecQ2m0k5ecLlriSU77HRgZPDwDMES2m0hIdRAHOKZ0kv1auxLOFGRIIxfDujlGQouo8GvyocXle8qS4UsYvdTU+Wni0Vyd0j610kYEnjmPzED4CK2DvnHYEejD0aEFfkS5ssEyzFnAP6QkwKqzq1Sv9WERl2W4J7KwSjgVApPBiKQ1k2NCilWFCQqoMy0P4hDl+UbewcXqESrCSQEjwcescoWpBIIY5KSR6iHN73clCh2pFR7Syk+AIqOMbsSULGCaJRToUOSOSkkfGO1XRkqYvl4TkWO377c/ONzEFOY++Bg23XCUdqVMTMRtiSFf2vXw8oCk2j2VBxsfukYptb5Eyi1uQTUBVRnzbz+sRYK8RxeDZtjftIL/l18N45koCqGihvnyMFrW5sX1I5VpUnUq5georBCbak95BHEfMH5RFOspGh8V4RHCUDXB/cVHzjbhOCYb+DRMDpY7tpzGYgRd3h2IY/eUakpwqdJYjVKFesNrNbQrszk/qb1A9RG6hcoNbCw3aDnEkq6hpDo2UgOk4k8/Q68s42iUDl+8GrMXqYBKuscfAwHbJE6V2h2kDUPTXtDTnlFllDfzjvC1Rrr9d4x00bGbRVv8ASCd7w/tH1jcP+ql/7KT9+EZAeEugzxUXK7OkK0kSpwUFZJWQUhR0BcAA+LGLBLvlQLGXMbfCD8QSYU2yS4IIU3IH0rCadPmSalRKPJQ/uDHx84TGo0XSgmXO02WTaGVMlOpOSsJcfUQltMpdlUpUoTVJWRQEFKWfRVUu/EUGUDXbfMtbDrTi2KW/8mPhDgW1JDAuDw/eDbUgUmgSVfa1ZGozSQxpw+84BtdvClZYXy+kT2y6JUw40koX7yS3mMj5QvtdgtFP4YmV7ySAW3YnPxiepTckGnEJEykLrxvFKKCqtn+JgC/LzmShhEtUs+9NBSPAsQfTnFbsdmK1Egy1ElyeuKiT4wuFBvMjG1wGXjbSqpI8cRHllCG0qf2h4SlD4xZf8PWBkr9ASYFVd8xX/wBwjZpCf+5oqgkgZZK1Os9fI+YjnqIfXjdkyXXCpQ2xSz/5U8IETLBzStHMOPNOUOU00SyhJC0IbnDS5Lw6pQoliQ6ihKlJrXCTlTR4xdhVzGihVueo8YiTIrlX15RjV9gNVncvNvngJQr8QpKVBwpUhKwr+ju/OF0vBOLfiCv+mwrB8w4EAXRblSwEGbNRLJ7yCOznooMz/WLhdlmmKAL2xYNQVmQARuMBeF6WiqE1NCKbdxlVBlEf71CB8Fh4W2qfJmqQharMkOxMmWcfJJSpvMEcIvtps7CvWD/gqWfnCZUlaz2fxxANQmRKkg81TEinKNS6hNFat9wLlFPVY5qVZfw1Ajmzj4jlAkyViLTEkKG9FDzHwLxerRdoH8t0q1AtmE/qbOIeolgNNlylnLFMtyleQU7eEZp6CpUuhTkWNbOkCanVLdofpqW4gkREZWbKKT7mFKTyxH5tF0PRxCu3ImpBGWCZjAPBRCTC61WRlDrghUwkh12lTHlKS78qR1rGRhJFatFkWKlwNzNAHrGpeHLGl9knEfOLYno/iTiQmao7S5ZS/ITFOocYKk9C7UsZiUBotQfx6t2843c13W6KpZ5cxBdNAcwomv6f2hlKmgs4KScsQIfkT6Hzhh+CmSSy5aFD3kKNfAiviY3aEYqGo+/hA6nHYGVNSBzKiPL6RHNtqJJwqW493NQ/bgfCDAErAUkgg5ERVTqKSJpwcXkFwp2+Ebgj8PzjIOwJa1yD7KkvzI+sCTZM4aP5H1rFlmLLdvF+qWD6QP1KDkUeGJPwBjy9L4Pa1Iol4WIEuqUkH3gFJPnEVntk6SewUrTt2X82B83i/KsD+8ORSr1DwJaLlB1Sf6kkfGOvJGeUS2fpWSwAL6glA9VD4PDiTfjgBTB9yn5PCu2dGsQ7oPJXyMKZlxz5T9WpYGxBI+GUEqhjgi9We0IJfs14U+QjU265K9JYP5QX9W+Eeei2z5Z7UpKuKVKB8j9YZWLpIDRRMr+oGviCQYYproLcGWO1dFUnuTED+tDj4KHpAieikwA//wA5f3ZafiFAP5xCi8UqDpmpbnEsi9JQPanLX+VBI/7GJ841KL4O8yIrf0aJSAqUhQG9lQseGBTpirWnounEcKUcQJE9JHgaRe5d/IdkSVH8yvmVqeD5V8vR/BIJg1FdQG290eVT7kWgOjEDwwJ/7jAap5BaalLe9jl4vgWV4x7ObxB7zAcWPwhPeRs5P8tJJ2SkP5BzHWS5FuN+DzmXLBGJJC06tp/UNPSG1xT5YUErCOCpi5qUpFSXCDhPiPGG02yIJdMsJO4AB+FYWWu6WqGHDfl9I5VOGKdOUXdFwlTZa0kS1y1EaSphT6H4wALkKlEmS7+/OtU3/oHZipplkHYjZx/lFgubpNOldlSjMRsolx/Sr5GkFpCXpHVFiRdaylIwBhp+HlgD+kKV2Y7Fyr0wo/4Uj94ks9+pUHSSeBo3hHM++SB9/CM8q5HJt7BibAUgBUzxOH0CQPhHAsUtFVzFrfSiAOQQAo+JhHaOkUtFVLBPN28BrCS1dM05oClq49keZr4tA64haZF9FoQgZBA2DYjz2hRbL6C3CaSxmfeOydxufAat55bekloXQIQ36j51D+NIBmW+1LzKgPyoCfJhSO8RnaEWm/b7loLrIfRIz8tOcVK8OkExbiWyBu7q+ggY2A5lIc5moPmYxNiGxgMcm2AEySakQ1umcuUad05pOR+h4xEbGdKcwYksdkmDM4hwVl4Fo7X7QXG+GPv8URsr4fWMhb+HVsr4fWMgvHl1FeDDoexWDIRl6ZRkZCXsVrcAssHy8h96RkZBfxMe5BNjDGRkLCFN6d0xSLXmqMjICIfAmsv8wxers/lxuMh8thfJONYmkZLjIyAjubLY0nKOLHkuNRkEgXsRpged/MHKMjI0Fgdv758PSBRG4yKYbHmz9Zhl2ZnkfWFPS/v+UZGQqXr/AALfR/U+Isl92OURkZCWUhNmzEWQdwRkZGM5C28O94QtT3xyMZGQcdgHuGTMoHmRkZC+TjmMjIyOMP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91000"/>
            <a:ext cx="3352800" cy="2685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124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381000"/>
            <a:ext cx="6705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vi-VN" sz="2800" b="1" dirty="0"/>
              <a:t>Chuẩn bị: Sơ chế</a:t>
            </a:r>
            <a:endParaRPr lang="vi-VN" sz="2800" dirty="0"/>
          </a:p>
          <a:p>
            <a:pPr fontAlgn="base"/>
            <a:r>
              <a:rPr lang="vi-VN" sz="2800" b="1" dirty="0"/>
              <a:t/>
            </a:r>
            <a:br>
              <a:rPr lang="vi-VN" sz="2800" b="1" dirty="0"/>
            </a:br>
            <a:r>
              <a:rPr lang="vi-VN" sz="2800" b="1" dirty="0"/>
              <a:t>-  Đầu, chân gà: </a:t>
            </a:r>
            <a:r>
              <a:rPr lang="vi-VN" sz="2800" dirty="0"/>
              <a:t>rửa sạch</a:t>
            </a:r>
          </a:p>
          <a:p>
            <a:pPr fontAlgn="base"/>
            <a:r>
              <a:rPr lang="vi-VN" sz="2800" b="1" dirty="0"/>
              <a:t/>
            </a:r>
            <a:br>
              <a:rPr lang="vi-VN" sz="2800" b="1" dirty="0"/>
            </a:br>
            <a:r>
              <a:rPr lang="vi-VN" sz="2800" b="1" dirty="0"/>
              <a:t>-  Thịt cua:</a:t>
            </a:r>
            <a:r>
              <a:rPr lang="vi-VN" sz="2800" dirty="0"/>
              <a:t> xé nhỏ</a:t>
            </a:r>
          </a:p>
          <a:p>
            <a:pPr fontAlgn="base"/>
            <a:r>
              <a:rPr lang="vi-VN" sz="2800" b="1" dirty="0"/>
              <a:t/>
            </a:r>
            <a:br>
              <a:rPr lang="vi-VN" sz="2800" b="1" dirty="0"/>
            </a:br>
            <a:r>
              <a:rPr lang="vi-VN" sz="2800" b="1" dirty="0"/>
              <a:t>-  Bột đao:</a:t>
            </a:r>
            <a:r>
              <a:rPr lang="vi-VN" sz="2800" dirty="0"/>
              <a:t> </a:t>
            </a:r>
            <a:r>
              <a:rPr lang="vi-VN" sz="2800" dirty="0" smtClean="0"/>
              <a:t>qu</a:t>
            </a:r>
            <a:r>
              <a:rPr lang="en-US" sz="2800" dirty="0" smtClean="0"/>
              <a:t>ấ</a:t>
            </a:r>
            <a:r>
              <a:rPr lang="vi-VN" sz="2800" dirty="0" smtClean="0"/>
              <a:t>y </a:t>
            </a:r>
            <a:r>
              <a:rPr lang="vi-VN" sz="2800" dirty="0"/>
              <a:t>với một ít nước lã.</a:t>
            </a:r>
          </a:p>
          <a:p>
            <a:pPr fontAlgn="base"/>
            <a:r>
              <a:rPr lang="vi-VN" sz="2800" b="1" dirty="0"/>
              <a:t/>
            </a:r>
            <a:br>
              <a:rPr lang="vi-VN" sz="2800" b="1" dirty="0"/>
            </a:br>
            <a:r>
              <a:rPr lang="vi-VN" sz="2800" b="1" dirty="0"/>
              <a:t>-  Trứng gà:</a:t>
            </a:r>
            <a:r>
              <a:rPr lang="vi-VN" sz="2800" dirty="0"/>
              <a:t> đập ra bát, quấy tan.</a:t>
            </a:r>
          </a:p>
          <a:p>
            <a:pPr fontAlgn="base"/>
            <a:r>
              <a:rPr lang="vi-VN" sz="2800" b="1" dirty="0"/>
              <a:t/>
            </a:r>
            <a:br>
              <a:rPr lang="vi-VN" sz="2800" b="1" dirty="0"/>
            </a:br>
            <a:r>
              <a:rPr lang="vi-VN" sz="2800" b="1" dirty="0"/>
              <a:t>-  Rau mùi: </a:t>
            </a:r>
            <a:r>
              <a:rPr lang="vi-VN" sz="2800" dirty="0"/>
              <a:t>nhặt, rửa sạch.</a:t>
            </a:r>
          </a:p>
          <a:p>
            <a:r>
              <a:rPr lang="vi-VN" sz="2800" dirty="0"/>
              <a:t/>
            </a:r>
            <a:br>
              <a:rPr lang="vi-VN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35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61170"/>
            <a:ext cx="8915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vi-VN" sz="3200" b="1" dirty="0"/>
              <a:t>2.  Chế </a:t>
            </a:r>
            <a:r>
              <a:rPr lang="vi-VN" sz="3200" b="1" dirty="0" smtClean="0"/>
              <a:t>biến</a:t>
            </a:r>
            <a:r>
              <a:rPr lang="vi-VN" sz="3200" dirty="0"/>
              <a:t/>
            </a:r>
            <a:br>
              <a:rPr lang="vi-VN" sz="3200" dirty="0"/>
            </a:br>
            <a:r>
              <a:rPr lang="vi-VN" sz="3200" dirty="0"/>
              <a:t>-  Cho đầu, chân gà đã rửa sạch vào soong + </a:t>
            </a:r>
            <a:r>
              <a:rPr lang="en-US" sz="3200" dirty="0" smtClean="0"/>
              <a:t>1.5</a:t>
            </a:r>
            <a:r>
              <a:rPr lang="vi-VN" sz="3200" dirty="0" smtClean="0"/>
              <a:t> </a:t>
            </a:r>
            <a:r>
              <a:rPr lang="vi-VN" sz="3200" dirty="0"/>
              <a:t>lít nước. Đun sôi, hạ lửa riu riu, vớt bọt, nấu cho ra nước ngọt, đun đến khi nước cạn còn khoảng </a:t>
            </a:r>
            <a:r>
              <a:rPr lang="vi-VN" sz="3200" dirty="0" smtClean="0"/>
              <a:t>1lít</a:t>
            </a:r>
            <a:r>
              <a:rPr lang="vi-VN" sz="3200" dirty="0"/>
              <a:t>, lọc lại qua rây, nêm gia vị cho vừa ăn</a:t>
            </a:r>
            <a:r>
              <a:rPr lang="vi-VN" sz="3200" dirty="0" smtClean="0"/>
              <a:t>.</a:t>
            </a:r>
            <a:endParaRPr lang="en-US" sz="3200" dirty="0" smtClean="0"/>
          </a:p>
          <a:p>
            <a:pPr fontAlgn="base"/>
            <a:r>
              <a:rPr lang="vi-VN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9399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0"/>
            <a:ext cx="7696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vi-VN" sz="3600" dirty="0">
                <a:latin typeface="+mj-lt"/>
              </a:rPr>
              <a:t>Khi nấu nước dùng, có thể cho bắp ngô non vào luộc chín mềm, vớt ra và tách hột;</a:t>
            </a:r>
          </a:p>
          <a:p>
            <a:pPr fontAlgn="base"/>
            <a:r>
              <a:rPr lang="vi-VN" sz="3600" dirty="0">
                <a:latin typeface="+mj-lt"/>
              </a:rPr>
              <a:t>-  Bắc nồi nước dùng lên bếp, đun sôi, cho ngô, thịt cua vào, cho tiếp bột đao vào, quấy đều.</a:t>
            </a:r>
          </a:p>
          <a:p>
            <a:pPr fontAlgn="base"/>
            <a:r>
              <a:rPr lang="vi-VN" sz="3600" dirty="0">
                <a:latin typeface="+mj-lt"/>
              </a:rPr>
              <a:t>-   Chờ nước dùng sôi trở lại, rót trứng gà vào (rót trứng qua rây cho có sợi), nêm lại vừa ăn</a:t>
            </a:r>
          </a:p>
        </p:txBody>
      </p:sp>
    </p:spTree>
    <p:extLst>
      <p:ext uri="{BB962C8B-B14F-4D97-AF65-F5344CB8AC3E}">
        <p14:creationId xmlns:p14="http://schemas.microsoft.com/office/powerpoint/2010/main" val="304161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encrypted-tbn3.gstatic.com/images?q=tbn:ANd9GcTjra_V0NeYaTzK8CvDIPnK8TItRqamhfYIcBO5ugaKGpBiBO4I5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data:image/jpeg;base64,/9j/4AAQSkZJRgABAQAAAQABAAD/2wCEAAkGBxQTEhUUExQWFhUXGBgYGBgYGBoaGBwcFxgcGBgYHBgYHCggGBolHRwVITEhJSkrLi4uHB8zODMsNygtLisBCgoKDg0OGxAQGywkICQsLCwsLC8tLC8sLCwsLCwsLCwsNCwsLCwsLCwsLCwsLCwsLCwsLCwsLCwsLCwsLCwsLP/AABEIALcBEwMBIgACEQEDEQH/xAAcAAABBQEBAQAAAAAAAAAAAAAEAAECAwUGBwj/xAA/EAABAwIEAgcHAgUDAwUAAAABAAIRAyEEEjFBBVEiYXGBkbHwBgcTMkKh0RTBI1Ji4fEzQ3IVkqIkU5PC0v/EABoBAAIDAQEAAAAAAAAAAAAAAAEDAAIEBQb/xAAuEQACAgEDBAAEBQUBAAAAAAAAAQIRAxIhMQQTQVEUImFxMoGRsfBDUqHB0QX/2gAMAwEAAhEDEQA/AOp/R/1BRbg3tkgBF0nBGULryDwQnszrRyyjwYQc+biB1aoihQ6QebxotGvh4uqs0KnwqixnxDa2CWYlzoHdcq4y10E/hBZ+SkKl7gnrT9Sa35ENejTLmG2s2QPFeFtcyQ2L7lEYLA1CZa2P6nW8FoVH0qLf4rwerZdLDilkjuqM8pKL2OU4f7MGsflDGbv37pW5xDiVDA0clOJ5bk8yeaxOO+29i2jpzXCcSxznXc4lx3la8WNY1UefZWTct2Nx+s/GOeXOuBmF4ENudeQjxXLnhhyhwe0kiYG19CiX8ZF2gkNFOo2ebn6nskNHcsUFasUcm+9IVklDba2EYun8N+UOmwMzzExZQfUcQDmKqlSYtSVIzvkXx3RqfFXPx79cxBLcpI3A9DwQr+1aww9E0qjxYNfTsQS6C0y2eRIVMklGrLwTfAFh8a8EEOdrOu6sxXEXlxIc5t5AB07FbhKNJ4JMgtY4kaxezpnaRZB1y3N0fltrr2+aiacuOAtSUeeSx2PqSTndtfNyUHY1+md0T/MVST6n1CQV6F2zQpY60ycwuLm/MaovG4oMIEOZma10Az8wt0ib+FlltbT5v67C2nWjMZi6dQMEPlrA2ZFwCYMRyP2SZR+ZNIauGB1MS4nUxsJUP1L93HxKerkPyg9pM/sqo605CmxzUO5K1PZ6vlc5xOzWjtzB3kCsgd6vw+ILHNOwdmjz+yrkjqi0WhLTJMPwOJn+G0NzP1LoAABnXcmFHijfhtDelc5riIOhAO9o8FnVGgvIaZE27yrqOIhr2OJLSJG8OFwRy3CpoadotqTVMoJKTahG8d8KOZRGuqcKCqNV0iHEXG+l9V09Sq6pRMSZgMeTEwekbaC0Lj5WhgeJuYxzC7o5HBo5Od9XVzWbqMTmk48odhmo2nwzXqOc1hDnNA+UAOMEnd7okaWWE7EVAYLtNBblFrJsXiS8NkmQ2DyJGhjnCHA7VfFBq2wZJpvYObjqn87vFOgsnr0UkwXZ7wETQa7YHz8kA73i0h8tEeCGre8t300wFwo/+elzL/B0O634Oqo4Wo4fIfCPNO3g9T+loOsmVwmI94eId8sBZWI9q8TU1qEdid8HDzZXW0epfo6FP/Uqg9kBCYr2qwlH5AHEb6ryatj3u+ZxPaSqXVzzWjHhhD8Koo3fLO84p7eVXWYMo9bLlcbxR9S7nk9qy3VetVuqJmhktILfXWZjcVo297W1jcpYnEhoJKx6HEiyqKoiQTAIJFxEfdNjjpWLlk8G67hgLKbGAEuqDMPrDSJBL5IaCAbKdfB0RLcvSZmc7ouAAGnSN3CIk96DwvHzIzQ0NaQAJIJylrAeeupVFbjb3NfaC8FpOZxEEXABMAFZe3nct+PuP7mJLYG4lhvh1HNyxuATNnCR+ypafXrqWniWPxVRrqNN73FrQ4Na50OAynSeS3MD7t+IVLijkB3qOa3XaJLvstuNvStXJkmlqeng46o0qynVLWvYNHxO/wApkL0zDe5yuf8AUxNJn/Frn+ZatjAe6ahT+fFVHSIMMYAbz9QdCMpKgKLPHKTntEiQHgs6joSPJRqUiIBBFpv1r3ge7/AhoaXVSASRDw2536LQon3fcMmSyo48zWqT4yqRyeWWcPR4InIuveHe73hR/wBp/wD81T/9Kqp7uOGHRtVvZVd/9pVu6iuhnk2HqYdjg5mfNIhrvluRIJi4WjR6LngiCXEMAG08tTzsvQHe6zAE9GtXHUXNPd8sq6v7vWHL8Ou0ZHscA5h+kEOBOfcdVljzQv8ADb/M1Yp1zseRe0VHptqZmHO0GGiIkWsOfPqWTK9J417sMcQ34fwagY3KMry0kSSPnAG8arkeI+yGNoCauFqtAm4bnHaTTkBa8NqCTM+XeVowwfW6kyN7D1/dJrYtumI1/umizTxPwqb2FjcwIa65duAfyrOMUPmcC0UyA9gnpOm2nMXmeSyiHO2JgW3gD9laCcmV4OW5aTsTrHMFJ0brfcapJp7A0pp/CfQ/3TQnCRz/AIU6Bgied1CUzT/hQh1eGcw03ZWhzgARYZtZLZ3OUEwsPiVRpjLEeETzt+6p+JUlrQC2LtAmSd3dZ602Kq5nGQA4fNG53PKexIx49Mm75HTncaoqB6p7UyXj90k+xJ0AqpfEQ3xFL4nglUOTL/iJfEhDOekHo0HUEiopl8IP4v5UTUQ02BSC/idyrdWESdAhKmIWZisSXdnmraAOfosxeKzk8uXruTYOg6o4MY0vc6wa0EuNtgNV23sR7sq+LDatcmhQNwSP4jx/S0iA3rPcCvY+DcHwuBZlw9MNtdxu93a43PZoo5qIKbPKfZ73S4mqA7EuGHb/ACnpVPAGG957l3vCfd9w7DATTNdw+qsc3/hAb9lu4nGkoN1QlIlmYxYzRGMbTGWm1rWjQNAA8Ah6nEnc0E4KstSXNl9KCH45xVTsS4qGXqT5DyVHJlqQxqFMXFItKUIXtuQYE80iTzThpSyqWAaXc04rOCWQpiCjbIWNxzhui6PGHDdZ6iWhGMmCkHY/B4TFD/1GHpvP8xaM3/cLjxXJ8X902FqAnC130nH6H9NnYD8w8St3LyVtOsWpqytFHBHlmO9kcZgCXVKRdTFzVpOloH1E/U23MLN41xXpXaSCA5gJAdlNhNtxB717theKEarG9ovYnBY6XZfg1j/uU7Sf6m6O8+tGoympsOuUY6UfPrjJPWmAvC6f2s9iMVgTmqNDqUwKrJLLmwdN2HqNuRK5/A4OpVdkpMdUcdmNLj2kDRa7VGdoHn1dTpQCJ0/v2LseG+76qYdiKjKLd2g56nZA6Le2T2LpuHcHweGg06Qe8f7lXpunmBGVp7Akz6jHHzZeONs5z2ewGIrUyKbXlhbAe4ZWi40eYm3JaNL2Hog5sTXc+85KVh2F7p+wC2sZxJ7tXH8IKSVi7rt6drNLjaSZczAYJoyjCUyBu7MT3km6SgKbuR8Ckqa8n9zBoj6POS9Rz9aGNVR+IutRmsMLlE1EI+pokKigAg1VXVrQhjU7/X3N1TiHCB/f1ChCVesXG3lvsvZvdn7tG0mtxWNZNSzqdE6M5OeN36HLoOsrJ9y/sY2q79dXbLGO/gtOhe3Wp1hpsOsdS9gxldLyTovGNkcXikA5xKlHNWspbm3mscpeR2yBwxP+mO9lbUqRoI81TXq6FZ5Z0i6TGNMDW6dr2jYIZ1TqSZJMgd50WZ9S72LqAcKjY1+yGdiDohalXW8xuoMr9UdRIn7KkuocuA6A9tZOXDkP3QLap5eSqfjHjQkfbyU+Ia5JoNMUSfoPeI81P9O4/T9wsJ2Lf/MfGVW7FO9f2Vl1a9MDxs6D9Kf5HeCgaQ5kdyyKGJd/UOsOjzRI4nUH1/8AcJ/KbHqIsq4MNOGtqFW7DEbKtnFedNruttvJTHF6e4c3vn9kzvR9ldL9FZpJBqudxOjzPghqvFaQ0BKv3I+wUyeVWtdluSAOtY+I44fpAHZqs2tjHOuSg+oXgOi+TqMV7QNDSyA4EQZEi+og6rmP1YY3JSa2mz+VjQ0fZCVKqgGkpTyTn5LaUidSuSVUAXIqhgi5beD4SLSrwxtgcqMLC8Nc7ZbeD4ILStUU2UxcgLD4z7Z0KAjMJ5anwF05QSe5RybNxnD2gRATrzar7yXSYY8jawTp2mX9ou17PL2VvUKBqlUCsOSQrW0C3CgiSUnujaT1flCPqk7+QClTabATrt9kCEocdj2fco3h3Dalaqyk0HM9zWNPIvMfbXsVVOkSGwMxJLRNgDA/K633T4fPxSgHfRndHWGkCx6yo+An0JgMCzDYenRpiGU2ho7tT2k3Q1QyUfjXIEBYckt9x0UO1kX32UKtSBKVKXFD4qptp2rnzyurHKPgpdjjsI+5UKb3E3SFaPlAB57/ANlU2oZmbrnyk292OSDDhidXQUNjMO8C5kc0/wAbm66VeoXWBEePmmNxcX7Ak7B3NIgWB6/NVvrQ3MXA2J2vGyji8O4AZ9DoZ/fms53DA0EieQabjWUjVpe5ZtVYbgMX8WmHhtz9Ji3hqiiRl6UHmNx2ILDVwKIcBAMiP6gSCBtsbqvEVgG3Ja6R0TqZvPWN1Z5GnsUco+w1jKZvmI3iyTgDZsQFkYRtRxztyva4nqInaFotY8E28IQjkfDRWMmx2MLdxHckyi5wgAkfZRbULTLgY7kX/wBWBEWaOQTVp8svT8AbaJabajklXpPgk/eCr6OIAIsNUXmabkopJ+SO0c5UZG0dyFrAjfx1XT4zEtBmAbcguTxvxKj50g2A+UDs37UG9LqwW/RV8QgqeeVdSwznGInu8kZhuF3mFpwvUCeyBcPhi7ZbGD4TzR+FwbWiTAHggeLe0dKiIBv9+5a4xUeRNt8Gs2kymJMBYPtF7XU8Oyb3kNgTJGwXJ47j9WuSJyj7+OyjxXAPfgamYGGD4jTyLZJ/8c3inR3avYjjSsz6vtZVxNSJyMEuM7Nb80n8LK48zK+WAOax0SQCOlduZsC5F5JM7FY1Oq4NcBo4QbbA5vMIjE4vM1sEDoBjh/wPQPhHgVp7Omaa4Fdy4tM38Ayg+m1zm0wSLgvcOrTPZJckW82jvF06j6b6sne+iMnIpAerJ+5S9bJ9CyuPVkRQY6+UcgY1voFCJWtgH9C7jOka227VCA+Hwjy3IBPTuZ0IEX6utdb7sqzqfEqDniMwewE2JtPfpqsduUb7XgGZ35IVuO+HiGVWaMe1zTabRP7qtt7F3GkfU2Nu2UBWdAU+B49uJw7XNMyJVOKC53V3GNjoclD69oktHUqaj2n5i4xuokdartK4zmzSkSIA0uotZm3HYn+GCqyI0VKZYZzY1SD4Np704J7VW+pCD23bClew2JxTi0tgZd7LLrtI0cYO3+Vo2KZtNoOYnogXm/d2pXchk8keJpboy3UiwCCCLmJ3dqsjFYsl/SN/uOS3cUwOEgFvVMi/3Cy62Dl2nj5Iwr7meWLVwGcAxhY0sAuTz9bQtV3FSGkODbH5uX5XPU3GlJDZHIbK1+JOXbmOV9570ZX4FyuGzNmjjQ4XPePLqVjMp3B7rrnMOSw9btJjly9XWphMKSek4Dr60FSYFNM0QGHSAo/KVTW4baQ4xtBSw+CJIJKZBNvYdF35K8VipN9ByUaWXqiURjcCSLGP3WaylBtPf6sraZRe5oTi0a+Dr5CMpEdcK/G8Sp025jHYsurRAEgwYWXiaGaxutOLLKKoW4KQDxz2oe+zLD1oFz+UuJkzO63a/CrpUOGXTo50vuHSqoG4HgczxawMlemcSwTTgaoi3wnjT+krn+G4DLDRqSFu+3OKFDh1czBNJzR2uGUfchbsDcm2zNkqz50jyV+ErtYf9Nj4/mE+RQ/l68E9Mw4EiYIPcuk1aoyJ0zq6tTDT/GfUbUgZmtY0taYHRBLdhATLlsXiC97nj6iTrzKSx/Ct+TV3/oZmXwUmnkkBCTQtpmIkLRoY5oa1uXTUyL3me3ZCUWkuaAJJNhtJ2hbNbCiAWUxLhGW0S5xDTJ/4k94VJNLkMU3wUjioP0Hb6o0A6tbIPF18780BswLdQ1PWtrD8NyEktzPYwu6IIuLRr0jfkFW7AsDCYDAZu4EunqzOPjCWpwT2GOE2tztPdd7VGjFN56BMC9gfwdV7BiAKjfiMuNSF8w8KxGV8TYnnvsfNepex/tg6iQyoSW6Sdu1K6jDrTT4ZMbO2qwdLIR7SFsupsrtz0iJN4WZkgkOkQvP5unnie/6myE0wdjyERTqghVPAE8lX8B2WYMc9lntpUi7ryXl3JBVtdJ6kRQadFN7eaW4uUfmLxelmc18XiOrt7FN1SdftBH3N+1Kph/BV1MNPPxWRYZeDX3YtFlcZf6gdxCh+nzRmgd82HNVUaBmADPVutXD4E2m0+Pf1rT0+B3aM+bIqoxsbw/OIYD+yzsVw2qAACANxH7rtvhhvRAhL9DP9R5aDxK2dpmOdPk5L/pxexoa05hsLkeGytf8AEYWh7XAzrG67+lSaBAAFtkFjaYm91M/RtQuyi0t8GDh3u0sZWpQowFbSwwG2qeu6NFMOHtq5MNb7AWL5KjEYRrSI+6vzCZUeIVtLTAUnJOLbGxTukCMYDMjuKFrUoK0qDMwmCEPiWhUi7jsX4ZnfCCtw9O8QpijdbHB+FF3SdZnrROxQlkkkikpJLcJ4NgpOd1g3Tt/C8498vtCHuZhmHQ5nwf8AsHmfBdv7We0zKFMtZysOz9l4DxPHGrVfUcZLjPruXoMGNLb+WY8kgVSo1YcHEZgCDlOhggkT1pn9v3UXHrPitbELY3sTwuo9xfSaHU3dJpDWgQRIEAbadySCwnG69NgYypDRMCJ1JKSy9rKuJGnuQ9GK1SA9T+FLL9uaaPV+S1Gcu4dXDKjXHY38I7barQdjC1pAOVwp0C022Fz2w5yBwOENV4YNwTa9miTA3Km7BVS8NLXAwYzWs1sxy0BsEqSi5bjIuSRZwyvVdWEPhzpkm4iCXSIgiJshcZUa5xLWhrSbNnT1yV/CSfiDKb5X6nbKZE7Wm6EcyLSD1ifwjFLVaA29NMQdpHrrXVYHFB7Gum8Qe0Lky77zYozhOLyOgmx9D8IyVoEXTPQuCe0FXDmWk5eUr0XhPtTh8SA2pDXaTv4ryKm7krGuIgg36llyQTVGhHtGJ4cYlkPHVr4KPD60GCOq6854T7U1qOj5HI3XX4L23pPgV2Qf5h+VhfSRUrg6+gzU6p7nQV45fZZdYyVo0MVQrD+FVHYY80jw13b1i6y5+nyN8bBhNIyS1NkMGLIuvhD/AJQwaZjTtK57xuLpoeppoqFRgMwQ4cjZEHiZi8gc5nzTO4c4nSexI8Nc2+vUJTorMrpbfYo3F8kaOJLngASZsOa6GoYF4lZvDKwpychnqH9kXVqPqHosMddvNasfyw5tvwKnu/oPVr2Q1ME3KiWuzQRorC4DU/lVty/ECq4Gq1ICzMRWkp8bXvEoJzzPUs2TJY6EApjdyo1K0mVXQY51gCewSj6fBah1ho5uP7BGEJ5FUURtR5KaeIBEaKNOgahhjS4+t0W+nhqN6j87uQ08Fn8S9sAwZaYDRyGq14uil/Uf5eRbyLwjYpYGnRGasQTrl27+a572h9rJllOOUDRc1xDi9SpMkgLExmIyjr9QLrpY8aitMUKb8tgHtXjnuDgJcbZzOgNh2clyQK0m4gmsWvaWl4NMgzILtNdIOVZrjsQeX9luxx0qhE3bsaUwPqe9IOSBHophQtb2+aSi2dvMplAWQamHrf7QpN9ASojZQJ2/DsNTpNpGGtLqckkAucXtJI6WkCDa0aqjD4VuanVLfhOa6oHTaZAYxxywJl40WBgcZWEMa+LZRmg2NsokGx5KfEMVWDS2o4FvyDLAAyOBIgDUECxXOfTT1v5uf2NizR08cfuarsQ9rhPRBe9gGapLug68OJn6dAVzuPkPIc7MRAJmdhPgZHcmp4xzbtPSGjiZI/4zYKOJIJkCJvEQAd46lrx43Bmec9SKXP8AFMWqOnopwE4Wb3CMfIykyRpdbtN8hcIyqQZEztquk4Xjw4X13SpwtDIT8G0UVhK2x7kFTdZWBZ3G1Q404i4kHYgwi8L7QYml8lQmNigMNVzDrUy3qS+GWOlwvvCrNtVph3WtGh7eYZx6dKDzhcJkQ9XDckdMWtyv2PVMN7U4N31lvUStClxzDHSsPsvEnUHDaeyVXBCKxR8FeT3tvEqB/wB1ql+vp/8Aut8V4MKruZUhVd/MfEovGuQHuFfF0iP9ZvagKlbDXnEdsQvIWVHc3fdWMY46z3lKlgxvlF0/R6g/iWBbq5zu9DO9qsI3/TpSeu/muBo0I1uimNVVihF/LFfoG2/J1lf21qERTYGjsWZieMVanzVD2BZjAo1sRlturN2qJRHF4h0wDHmgy7xTF5Peqqr4VkiWKvWgLleK4r4j8oIDQbkmB/hG8TxwymHWzBhIuQSCefIarIw1GmXOb0zmBDSWgQdZ16jutMIpbiZ77EeIYjMWgXyMa2ZMkib8xyCGq1i4k7zft5q6hQY9waHPDnEASzcmLw7SYQ7gQSNIJG6dGuELd8scAm4EgJiY27kmntOvNMXdsd/mrAGLjzTpw7r+5SQIR/N9VI+vwlfu7FANhEhPDAZhNhvr5tvK6PFOb8JrmwXEuPTbrECYqDU85BPWubFiDE+K28fxH+BRGVoDm1JDQWx0onedN5ntWfMm3Gvf+h2J7P7EeH4Zo6bjLnSG5W6OMHoTZxA1gQOazeI4YDpB/wAQZspNwZiSLnpdqo/UOiJMRGuxvE7dgUsXXc6NAG2a1osPyTuSrqMlK7KuSaqigkz4qE/4U78vsolnUmlBlKjWyEEEyouPLsUNBPq6ADquG8TDhe3Utim8FcBTquboYHr7rd4XxcGGu19eoS5wTGRnXJ1DLX0RlKtNjqsujiAR/ZENM81lkmOi01saLgqy1UU6pV4qAqr5CV5f3SjvV2XmokQpZKKPhDkFJtMcvsrctksqmoDQzAptalkVjRzUb9hSEGq1iqdVA/CHqVe5De9iUXV8RsEK88+arNQIPF49rRJV1CwN1yGVqwAXM8Y4zq1h7SgeI8VL7Czd/FZbh6/wtMMVbiJT9BeGPQqzP0O3ic0HzWm3izM7XGRcOcIfcgXAh8RrtusvCUHuBiA1wgk2FiHASTzAHeq6mGcCBDZdBFxEGwvtujKCfJFJo06uNYBYvfoWzmtlMzLibxbvQONHTdFwXFwN7g3HmjP+kGIzDPN7OyRzzxGsrOc46WtO3WUYafDJK/KI+t/urMw1v1Kvu5p9bphQmOsT4/snSa+Bt5faUlACTR1JwfX4KiPyoEYBF08LnNMB3zEth9oOo3+UzrzQtOMwkb37AV1mJaw1G1C4Oa6SJPQcCCAIMyRawA0ScuTS0hmOGo5V1AhodsXFveACQe4hVOWtX4a8AwWusXaZXSBJsLaTdZDjorwmmisotMYhRPr1KlCrPr14KwBimNk5+ylQfDmnrEqEGqNtKYtI/I/KuxEA5QLyZkXEnQKt93nlKhArBcUcyxuPXiuhwPF2ui9/VlyDxBUGuINrKrSfIU2j0eliQVc2quAw3E3t0WthuO8wUp4vReOT2dcyqQrWVoXO4fizTv5IlvEWncJfbYxTTNkVvUJCv5rLGOEaqP68cwh236JrRrfqFB1YrHdxNvMfb8oWtxto30Vlib3BrRvOrIatiwJkrmcTx4nQLLr49z9SVeOGuSjyejdx/HYs2SVg4jEueeke71uhh+/V+U4lOikhdt8k2tU453VQG6k4qwDW4TUMQCYDhcgFozWEXBknr2VfEqXSbDW3Jbm5uBiDyItbrQ1GrDNfrBI7BrHbKuxmKPxHAAQKpeLRfS99LCyXT1FrVUarAHC2TP8AENPLlinMSIA7NVgZfPl9ldRxLhpJdnDxb6hJn/yKrxTSHklpbJJgiIkqRjpI3Yw7PsojsSHZz2Tj8flMKjtBTJi9JQhdCYD+6dJQhbRwbnNLmtkNsTIFz2lVtc5ulrpJJUZOU3F+P+FnGkmXHiFXKRmgHWGtBNiIkBBuMJJJlJcAbbIkT66kiOaSSICDhqqyI8JSSQYS2rWGbObkwdNx/hUm/wDjvTJKEJloy9lvHRQPf9kklCEW81MOgEJJIEJl0a/ZTFTtSSRAOapjUjZR+NpcpJKEGfV7e/zTGp6EckklAkqcEX2/dW0mgyI5ctYukkoQbEUYaNrkHTtGioHPVJJQg/JO7yMHROkiQcDf9ua18Lw8BuZ181Gq6IGrTDYO2xSSSczaW382LwVssxPD8tWoMgIaGHW8uaJIuBrNirca40nZXZTIIDWtaYzD55cInqCSSXjk5abLNUm0YZbpy6wlETI9WKZJahTJiPQSSSQ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76200"/>
            <a:ext cx="50292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9273"/>
            <a:ext cx="4590737" cy="3816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ction Button: Movie 3">
            <a:hlinkClick r:id="rId4" action="ppaction://hlinkfile" highlightClick="1"/>
          </p:cNvPr>
          <p:cNvSpPr/>
          <p:nvPr/>
        </p:nvSpPr>
        <p:spPr>
          <a:xfrm>
            <a:off x="8077200" y="6248400"/>
            <a:ext cx="762000" cy="5334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2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35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13</cp:revision>
  <dcterms:created xsi:type="dcterms:W3CDTF">2006-08-16T00:00:00Z</dcterms:created>
  <dcterms:modified xsi:type="dcterms:W3CDTF">2015-12-28T15:07:20Z</dcterms:modified>
</cp:coreProperties>
</file>